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media/image49.jpg" ContentType="image/jpg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0" r:id="rId3"/>
    <p:sldId id="279" r:id="rId4"/>
    <p:sldId id="278" r:id="rId5"/>
    <p:sldId id="277" r:id="rId6"/>
    <p:sldId id="282" r:id="rId7"/>
    <p:sldId id="294" r:id="rId8"/>
    <p:sldId id="295" r:id="rId9"/>
    <p:sldId id="293" r:id="rId10"/>
    <p:sldId id="284" r:id="rId11"/>
    <p:sldId id="285" r:id="rId12"/>
    <p:sldId id="296" r:id="rId13"/>
    <p:sldId id="297" r:id="rId14"/>
    <p:sldId id="291" r:id="rId15"/>
    <p:sldId id="262" r:id="rId16"/>
    <p:sldId id="257" r:id="rId17"/>
    <p:sldId id="286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6135" autoAdjust="0"/>
  </p:normalViewPr>
  <p:slideViewPr>
    <p:cSldViewPr snapToGrid="0" showGuides="1">
      <p:cViewPr varScale="1">
        <p:scale>
          <a:sx n="82" d="100"/>
          <a:sy n="82" d="100"/>
        </p:scale>
        <p:origin x="55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A5377-EE70-44D7-B073-567060ECE59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0DF1B9-4047-4B9C-B33D-976ED2745E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Between a single-family home and a mid-rise apartment</a:t>
          </a:r>
        </a:p>
      </dgm:t>
    </dgm:pt>
    <dgm:pt modelId="{7893CE5F-2668-4DE7-91CD-A03C60C50389}" type="parTrans" cxnId="{C4962CAC-2727-4C5C-9B19-2EAC3FBF2DF2}">
      <dgm:prSet/>
      <dgm:spPr/>
      <dgm:t>
        <a:bodyPr/>
        <a:lstStyle/>
        <a:p>
          <a:endParaRPr lang="en-US"/>
        </a:p>
      </dgm:t>
    </dgm:pt>
    <dgm:pt modelId="{C2FC29BC-3A38-4498-A906-0435330EB220}" type="sibTrans" cxnId="{C4962CAC-2727-4C5C-9B19-2EAC3FBF2DF2}">
      <dgm:prSet/>
      <dgm:spPr/>
      <dgm:t>
        <a:bodyPr/>
        <a:lstStyle/>
        <a:p>
          <a:endParaRPr lang="en-US"/>
        </a:p>
      </dgm:t>
    </dgm:pt>
    <dgm:pt modelId="{800ECA4E-4613-474E-8ABA-FE92F17234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Greater housing choices</a:t>
          </a:r>
        </a:p>
      </dgm:t>
    </dgm:pt>
    <dgm:pt modelId="{43B68FBA-9378-41C7-B9A2-DAA20838D3E5}" type="parTrans" cxnId="{59A4D32C-4632-4472-BFC7-90F386AE4176}">
      <dgm:prSet/>
      <dgm:spPr/>
      <dgm:t>
        <a:bodyPr/>
        <a:lstStyle/>
        <a:p>
          <a:endParaRPr lang="en-US"/>
        </a:p>
      </dgm:t>
    </dgm:pt>
    <dgm:pt modelId="{B191C9EE-F0FD-4695-B543-4607266FD7C9}" type="sibTrans" cxnId="{59A4D32C-4632-4472-BFC7-90F386AE4176}">
      <dgm:prSet/>
      <dgm:spPr/>
      <dgm:t>
        <a:bodyPr/>
        <a:lstStyle/>
        <a:p>
          <a:endParaRPr lang="en-US"/>
        </a:p>
      </dgm:t>
    </dgm:pt>
    <dgm:pt modelId="{D95BB46D-9B8F-478E-92AE-B62470E4FE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Similar living experience to a single-family home</a:t>
          </a:r>
        </a:p>
      </dgm:t>
    </dgm:pt>
    <dgm:pt modelId="{AF74D597-B251-4EC5-A81C-BE376108D866}" type="parTrans" cxnId="{F31CE991-13AF-43A4-96C0-E612BC233D6F}">
      <dgm:prSet/>
      <dgm:spPr/>
      <dgm:t>
        <a:bodyPr/>
        <a:lstStyle/>
        <a:p>
          <a:endParaRPr lang="en-US"/>
        </a:p>
      </dgm:t>
    </dgm:pt>
    <dgm:pt modelId="{3E8B11B9-77BE-472B-84F1-400E28BE8B00}" type="sibTrans" cxnId="{F31CE991-13AF-43A4-96C0-E612BC233D6F}">
      <dgm:prSet/>
      <dgm:spPr/>
      <dgm:t>
        <a:bodyPr/>
        <a:lstStyle/>
        <a:p>
          <a:endParaRPr lang="en-US"/>
        </a:p>
      </dgm:t>
    </dgm:pt>
    <dgm:pt modelId="{5BE3A90A-8A84-4D44-B5C1-7F8045231D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Range of price points</a:t>
          </a:r>
        </a:p>
      </dgm:t>
    </dgm:pt>
    <dgm:pt modelId="{E8BCA8E7-9430-4D58-903A-52A2A58531CE}" type="parTrans" cxnId="{69B88F82-B039-4DA6-B58D-79772BAF4204}">
      <dgm:prSet/>
      <dgm:spPr/>
      <dgm:t>
        <a:bodyPr/>
        <a:lstStyle/>
        <a:p>
          <a:endParaRPr lang="en-US"/>
        </a:p>
      </dgm:t>
    </dgm:pt>
    <dgm:pt modelId="{12C5B08E-C147-4662-AB0C-D2399AC1A6E1}" type="sibTrans" cxnId="{69B88F82-B039-4DA6-B58D-79772BAF4204}">
      <dgm:prSet/>
      <dgm:spPr/>
      <dgm:t>
        <a:bodyPr/>
        <a:lstStyle/>
        <a:p>
          <a:endParaRPr lang="en-US"/>
        </a:p>
      </dgm:t>
    </dgm:pt>
    <dgm:pt modelId="{6508626D-ABC4-4318-8A54-54F998B496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Walkable communities</a:t>
          </a:r>
        </a:p>
      </dgm:t>
    </dgm:pt>
    <dgm:pt modelId="{8CD3B67E-F1BC-4970-917A-A042F1FCD45F}" type="parTrans" cxnId="{2EE31A7D-5446-4CE0-B9B0-5C1E49BEFD52}">
      <dgm:prSet/>
      <dgm:spPr/>
      <dgm:t>
        <a:bodyPr/>
        <a:lstStyle/>
        <a:p>
          <a:endParaRPr lang="en-US"/>
        </a:p>
      </dgm:t>
    </dgm:pt>
    <dgm:pt modelId="{75668700-7309-469F-A0CB-643E4920D97A}" type="sibTrans" cxnId="{2EE31A7D-5446-4CE0-B9B0-5C1E49BEFD52}">
      <dgm:prSet/>
      <dgm:spPr/>
      <dgm:t>
        <a:bodyPr/>
        <a:lstStyle/>
        <a:p>
          <a:endParaRPr lang="en-US"/>
        </a:p>
      </dgm:t>
    </dgm:pt>
    <dgm:pt modelId="{4FDEC8BB-BEE8-4A9A-8C16-5DE2ABB685FC}" type="pres">
      <dgm:prSet presAssocID="{0D0A5377-EE70-44D7-B073-567060ECE594}" presName="root" presStyleCnt="0">
        <dgm:presLayoutVars>
          <dgm:dir/>
          <dgm:resizeHandles val="exact"/>
        </dgm:presLayoutVars>
      </dgm:prSet>
      <dgm:spPr/>
    </dgm:pt>
    <dgm:pt modelId="{00E98DEB-65D5-43EF-BE81-FCCE29263BFF}" type="pres">
      <dgm:prSet presAssocID="{FA0DF1B9-4047-4B9C-B33D-976ED2745ECC}" presName="compNode" presStyleCnt="0"/>
      <dgm:spPr/>
    </dgm:pt>
    <dgm:pt modelId="{1DBC722E-8B1B-4A26-9D98-59ED039D36F3}" type="pres">
      <dgm:prSet presAssocID="{FA0DF1B9-4047-4B9C-B33D-976ED2745ECC}" presName="bgRect" presStyleLbl="bgShp" presStyleIdx="0" presStyleCnt="5"/>
      <dgm:spPr/>
    </dgm:pt>
    <dgm:pt modelId="{E832419A-19F1-4C9A-8F3B-609F8FC8B8F1}" type="pres">
      <dgm:prSet presAssocID="{FA0DF1B9-4047-4B9C-B33D-976ED2745EC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uzzle with solid fill"/>
        </a:ext>
      </dgm:extLst>
    </dgm:pt>
    <dgm:pt modelId="{34EA7198-03AC-4D96-9026-2E7A6C794DD7}" type="pres">
      <dgm:prSet presAssocID="{FA0DF1B9-4047-4B9C-B33D-976ED2745ECC}" presName="spaceRect" presStyleCnt="0"/>
      <dgm:spPr/>
    </dgm:pt>
    <dgm:pt modelId="{85EAD47B-ECB8-4BD6-925F-C961AB11113A}" type="pres">
      <dgm:prSet presAssocID="{FA0DF1B9-4047-4B9C-B33D-976ED2745ECC}" presName="parTx" presStyleLbl="revTx" presStyleIdx="0" presStyleCnt="5">
        <dgm:presLayoutVars>
          <dgm:chMax val="0"/>
          <dgm:chPref val="0"/>
        </dgm:presLayoutVars>
      </dgm:prSet>
      <dgm:spPr/>
    </dgm:pt>
    <dgm:pt modelId="{5B25221F-95F1-46D1-8024-329537065D11}" type="pres">
      <dgm:prSet presAssocID="{C2FC29BC-3A38-4498-A906-0435330EB220}" presName="sibTrans" presStyleCnt="0"/>
      <dgm:spPr/>
    </dgm:pt>
    <dgm:pt modelId="{2E6137A3-7B33-457C-8B82-883A5B1C22EB}" type="pres">
      <dgm:prSet presAssocID="{800ECA4E-4613-474E-8ABA-FE92F172341F}" presName="compNode" presStyleCnt="0"/>
      <dgm:spPr/>
    </dgm:pt>
    <dgm:pt modelId="{086926DB-FCEE-4722-B49D-ADA987F57EDB}" type="pres">
      <dgm:prSet presAssocID="{800ECA4E-4613-474E-8ABA-FE92F172341F}" presName="bgRect" presStyleLbl="bgShp" presStyleIdx="1" presStyleCnt="5"/>
      <dgm:spPr/>
    </dgm:pt>
    <dgm:pt modelId="{8C076D85-9A35-4EBD-8EC2-87AB714E050C}" type="pres">
      <dgm:prSet presAssocID="{800ECA4E-4613-474E-8ABA-FE92F172341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mily with boy with solid fill"/>
        </a:ext>
      </dgm:extLst>
    </dgm:pt>
    <dgm:pt modelId="{DFAFE64D-1B03-40FF-8222-8A89084163AF}" type="pres">
      <dgm:prSet presAssocID="{800ECA4E-4613-474E-8ABA-FE92F172341F}" presName="spaceRect" presStyleCnt="0"/>
      <dgm:spPr/>
    </dgm:pt>
    <dgm:pt modelId="{0C9C738B-0FAD-40CC-AC0F-B6D86F26F031}" type="pres">
      <dgm:prSet presAssocID="{800ECA4E-4613-474E-8ABA-FE92F172341F}" presName="parTx" presStyleLbl="revTx" presStyleIdx="1" presStyleCnt="5">
        <dgm:presLayoutVars>
          <dgm:chMax val="0"/>
          <dgm:chPref val="0"/>
        </dgm:presLayoutVars>
      </dgm:prSet>
      <dgm:spPr/>
    </dgm:pt>
    <dgm:pt modelId="{D5B70950-7BE0-4F31-BC2D-51EE12E45953}" type="pres">
      <dgm:prSet presAssocID="{B191C9EE-F0FD-4695-B543-4607266FD7C9}" presName="sibTrans" presStyleCnt="0"/>
      <dgm:spPr/>
    </dgm:pt>
    <dgm:pt modelId="{6DF99223-6094-4119-938C-52B76889C86B}" type="pres">
      <dgm:prSet presAssocID="{5BE3A90A-8A84-4D44-B5C1-7F8045231D0D}" presName="compNode" presStyleCnt="0"/>
      <dgm:spPr/>
    </dgm:pt>
    <dgm:pt modelId="{E2391428-082E-43EB-9455-34CF9A854D29}" type="pres">
      <dgm:prSet presAssocID="{5BE3A90A-8A84-4D44-B5C1-7F8045231D0D}" presName="bgRect" presStyleLbl="bgShp" presStyleIdx="2" presStyleCnt="5"/>
      <dgm:spPr/>
    </dgm:pt>
    <dgm:pt modelId="{47D151A4-88DB-4CA2-B3E7-AC261906019C}" type="pres">
      <dgm:prSet presAssocID="{5BE3A90A-8A84-4D44-B5C1-7F8045231D0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 with solid fill"/>
        </a:ext>
      </dgm:extLst>
    </dgm:pt>
    <dgm:pt modelId="{AFB18B21-29AE-4045-8EA7-D7C25F131361}" type="pres">
      <dgm:prSet presAssocID="{5BE3A90A-8A84-4D44-B5C1-7F8045231D0D}" presName="spaceRect" presStyleCnt="0"/>
      <dgm:spPr/>
    </dgm:pt>
    <dgm:pt modelId="{C1059394-108E-41BA-9D7F-B6154C56A9ED}" type="pres">
      <dgm:prSet presAssocID="{5BE3A90A-8A84-4D44-B5C1-7F8045231D0D}" presName="parTx" presStyleLbl="revTx" presStyleIdx="2" presStyleCnt="5">
        <dgm:presLayoutVars>
          <dgm:chMax val="0"/>
          <dgm:chPref val="0"/>
        </dgm:presLayoutVars>
      </dgm:prSet>
      <dgm:spPr/>
    </dgm:pt>
    <dgm:pt modelId="{67B2EA52-3438-4316-801E-1907DF438186}" type="pres">
      <dgm:prSet presAssocID="{12C5B08E-C147-4662-AB0C-D2399AC1A6E1}" presName="sibTrans" presStyleCnt="0"/>
      <dgm:spPr/>
    </dgm:pt>
    <dgm:pt modelId="{1CF443CF-56D2-4FD4-9534-3D9677EF53D4}" type="pres">
      <dgm:prSet presAssocID="{D95BB46D-9B8F-478E-92AE-B62470E4FEC7}" presName="compNode" presStyleCnt="0"/>
      <dgm:spPr/>
    </dgm:pt>
    <dgm:pt modelId="{61A6AFF2-4E3A-4A75-A6CB-9A8E8E6D03E5}" type="pres">
      <dgm:prSet presAssocID="{D95BB46D-9B8F-478E-92AE-B62470E4FEC7}" presName="bgRect" presStyleLbl="bgShp" presStyleIdx="3" presStyleCnt="5"/>
      <dgm:spPr/>
    </dgm:pt>
    <dgm:pt modelId="{E65B1520-0ABE-46D1-A60D-29AD720CF5C9}" type="pres">
      <dgm:prSet presAssocID="{D95BB46D-9B8F-478E-92AE-B62470E4FEC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urban scene with solid fill"/>
        </a:ext>
      </dgm:extLst>
    </dgm:pt>
    <dgm:pt modelId="{68F5EB5B-33E7-4543-A1B2-D13EBAD2F546}" type="pres">
      <dgm:prSet presAssocID="{D95BB46D-9B8F-478E-92AE-B62470E4FEC7}" presName="spaceRect" presStyleCnt="0"/>
      <dgm:spPr/>
    </dgm:pt>
    <dgm:pt modelId="{C2C7FCCF-BEBC-44C0-96A8-73AD130D892E}" type="pres">
      <dgm:prSet presAssocID="{D95BB46D-9B8F-478E-92AE-B62470E4FEC7}" presName="parTx" presStyleLbl="revTx" presStyleIdx="3" presStyleCnt="5">
        <dgm:presLayoutVars>
          <dgm:chMax val="0"/>
          <dgm:chPref val="0"/>
        </dgm:presLayoutVars>
      </dgm:prSet>
      <dgm:spPr/>
    </dgm:pt>
    <dgm:pt modelId="{BC24FC1B-A8DE-4E95-B6DE-06A0314398B8}" type="pres">
      <dgm:prSet presAssocID="{3E8B11B9-77BE-472B-84F1-400E28BE8B00}" presName="sibTrans" presStyleCnt="0"/>
      <dgm:spPr/>
    </dgm:pt>
    <dgm:pt modelId="{010AA5DE-F5FA-4151-8630-DAD1C8E10744}" type="pres">
      <dgm:prSet presAssocID="{6508626D-ABC4-4318-8A54-54F998B496D9}" presName="compNode" presStyleCnt="0"/>
      <dgm:spPr/>
    </dgm:pt>
    <dgm:pt modelId="{C69C1DEE-930B-4F18-9CD7-BACAD6492974}" type="pres">
      <dgm:prSet presAssocID="{6508626D-ABC4-4318-8A54-54F998B496D9}" presName="bgRect" presStyleLbl="bgShp" presStyleIdx="4" presStyleCnt="5"/>
      <dgm:spPr/>
    </dgm:pt>
    <dgm:pt modelId="{8622E504-A3FF-46B1-BCC2-8AB07C00A29C}" type="pres">
      <dgm:prSet presAssocID="{6508626D-ABC4-4318-8A54-54F998B496D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lk with solid fill"/>
        </a:ext>
      </dgm:extLst>
    </dgm:pt>
    <dgm:pt modelId="{326C2A7A-D1F2-4054-92A1-98FDF56D51A0}" type="pres">
      <dgm:prSet presAssocID="{6508626D-ABC4-4318-8A54-54F998B496D9}" presName="spaceRect" presStyleCnt="0"/>
      <dgm:spPr/>
    </dgm:pt>
    <dgm:pt modelId="{3E381C5D-BA02-44FA-B6E9-14946B9D7FDC}" type="pres">
      <dgm:prSet presAssocID="{6508626D-ABC4-4318-8A54-54F998B496D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02FED03-685D-4394-A6CB-783F4FFC8CA7}" type="presOf" srcId="{FA0DF1B9-4047-4B9C-B33D-976ED2745ECC}" destId="{85EAD47B-ECB8-4BD6-925F-C961AB11113A}" srcOrd="0" destOrd="0" presId="urn:microsoft.com/office/officeart/2018/2/layout/IconVerticalSolidList"/>
    <dgm:cxn modelId="{7FB3CC1B-B4E9-430B-B6FD-040D8E42BBD4}" type="presOf" srcId="{6508626D-ABC4-4318-8A54-54F998B496D9}" destId="{3E381C5D-BA02-44FA-B6E9-14946B9D7FDC}" srcOrd="0" destOrd="0" presId="urn:microsoft.com/office/officeart/2018/2/layout/IconVerticalSolidList"/>
    <dgm:cxn modelId="{84E53021-BEA8-4A0B-8F50-5C0DC3D36B37}" type="presOf" srcId="{5BE3A90A-8A84-4D44-B5C1-7F8045231D0D}" destId="{C1059394-108E-41BA-9D7F-B6154C56A9ED}" srcOrd="0" destOrd="0" presId="urn:microsoft.com/office/officeart/2018/2/layout/IconVerticalSolidList"/>
    <dgm:cxn modelId="{59A4D32C-4632-4472-BFC7-90F386AE4176}" srcId="{0D0A5377-EE70-44D7-B073-567060ECE594}" destId="{800ECA4E-4613-474E-8ABA-FE92F172341F}" srcOrd="1" destOrd="0" parTransId="{43B68FBA-9378-41C7-B9A2-DAA20838D3E5}" sibTransId="{B191C9EE-F0FD-4695-B543-4607266FD7C9}"/>
    <dgm:cxn modelId="{E08C9663-554D-4B07-9DA8-9711B5DC9E08}" type="presOf" srcId="{800ECA4E-4613-474E-8ABA-FE92F172341F}" destId="{0C9C738B-0FAD-40CC-AC0F-B6D86F26F031}" srcOrd="0" destOrd="0" presId="urn:microsoft.com/office/officeart/2018/2/layout/IconVerticalSolidList"/>
    <dgm:cxn modelId="{0693604B-3B57-4D71-A5BC-7DA55AA23A92}" type="presOf" srcId="{D95BB46D-9B8F-478E-92AE-B62470E4FEC7}" destId="{C2C7FCCF-BEBC-44C0-96A8-73AD130D892E}" srcOrd="0" destOrd="0" presId="urn:microsoft.com/office/officeart/2018/2/layout/IconVerticalSolidList"/>
    <dgm:cxn modelId="{FCB4E46E-128A-4F4C-AADD-7AE762DE3E56}" type="presOf" srcId="{0D0A5377-EE70-44D7-B073-567060ECE594}" destId="{4FDEC8BB-BEE8-4A9A-8C16-5DE2ABB685FC}" srcOrd="0" destOrd="0" presId="urn:microsoft.com/office/officeart/2018/2/layout/IconVerticalSolidList"/>
    <dgm:cxn modelId="{2EE31A7D-5446-4CE0-B9B0-5C1E49BEFD52}" srcId="{0D0A5377-EE70-44D7-B073-567060ECE594}" destId="{6508626D-ABC4-4318-8A54-54F998B496D9}" srcOrd="4" destOrd="0" parTransId="{8CD3B67E-F1BC-4970-917A-A042F1FCD45F}" sibTransId="{75668700-7309-469F-A0CB-643E4920D97A}"/>
    <dgm:cxn modelId="{69B88F82-B039-4DA6-B58D-79772BAF4204}" srcId="{0D0A5377-EE70-44D7-B073-567060ECE594}" destId="{5BE3A90A-8A84-4D44-B5C1-7F8045231D0D}" srcOrd="2" destOrd="0" parTransId="{E8BCA8E7-9430-4D58-903A-52A2A58531CE}" sibTransId="{12C5B08E-C147-4662-AB0C-D2399AC1A6E1}"/>
    <dgm:cxn modelId="{F31CE991-13AF-43A4-96C0-E612BC233D6F}" srcId="{0D0A5377-EE70-44D7-B073-567060ECE594}" destId="{D95BB46D-9B8F-478E-92AE-B62470E4FEC7}" srcOrd="3" destOrd="0" parTransId="{AF74D597-B251-4EC5-A81C-BE376108D866}" sibTransId="{3E8B11B9-77BE-472B-84F1-400E28BE8B00}"/>
    <dgm:cxn modelId="{C4962CAC-2727-4C5C-9B19-2EAC3FBF2DF2}" srcId="{0D0A5377-EE70-44D7-B073-567060ECE594}" destId="{FA0DF1B9-4047-4B9C-B33D-976ED2745ECC}" srcOrd="0" destOrd="0" parTransId="{7893CE5F-2668-4DE7-91CD-A03C60C50389}" sibTransId="{C2FC29BC-3A38-4498-A906-0435330EB220}"/>
    <dgm:cxn modelId="{EF04E17D-DB1E-4511-B685-AD84B97FD4CB}" type="presParOf" srcId="{4FDEC8BB-BEE8-4A9A-8C16-5DE2ABB685FC}" destId="{00E98DEB-65D5-43EF-BE81-FCCE29263BFF}" srcOrd="0" destOrd="0" presId="urn:microsoft.com/office/officeart/2018/2/layout/IconVerticalSolidList"/>
    <dgm:cxn modelId="{0F6E416A-E40E-4718-8A19-2177B39E016D}" type="presParOf" srcId="{00E98DEB-65D5-43EF-BE81-FCCE29263BFF}" destId="{1DBC722E-8B1B-4A26-9D98-59ED039D36F3}" srcOrd="0" destOrd="0" presId="urn:microsoft.com/office/officeart/2018/2/layout/IconVerticalSolidList"/>
    <dgm:cxn modelId="{5DAB2289-E22F-4758-863E-DF8914D55615}" type="presParOf" srcId="{00E98DEB-65D5-43EF-BE81-FCCE29263BFF}" destId="{E832419A-19F1-4C9A-8F3B-609F8FC8B8F1}" srcOrd="1" destOrd="0" presId="urn:microsoft.com/office/officeart/2018/2/layout/IconVerticalSolidList"/>
    <dgm:cxn modelId="{3CEBE1D4-9CA1-408A-A60C-850F66BEA3B2}" type="presParOf" srcId="{00E98DEB-65D5-43EF-BE81-FCCE29263BFF}" destId="{34EA7198-03AC-4D96-9026-2E7A6C794DD7}" srcOrd="2" destOrd="0" presId="urn:microsoft.com/office/officeart/2018/2/layout/IconVerticalSolidList"/>
    <dgm:cxn modelId="{8ABCBD91-497D-4F1C-B937-2BAEE579D5C5}" type="presParOf" srcId="{00E98DEB-65D5-43EF-BE81-FCCE29263BFF}" destId="{85EAD47B-ECB8-4BD6-925F-C961AB11113A}" srcOrd="3" destOrd="0" presId="urn:microsoft.com/office/officeart/2018/2/layout/IconVerticalSolidList"/>
    <dgm:cxn modelId="{E0EE0E77-8ACB-4D14-AF31-83762E1DBA59}" type="presParOf" srcId="{4FDEC8BB-BEE8-4A9A-8C16-5DE2ABB685FC}" destId="{5B25221F-95F1-46D1-8024-329537065D11}" srcOrd="1" destOrd="0" presId="urn:microsoft.com/office/officeart/2018/2/layout/IconVerticalSolidList"/>
    <dgm:cxn modelId="{B7EAFA6C-DA9C-4413-82F4-FE32C5B2D21C}" type="presParOf" srcId="{4FDEC8BB-BEE8-4A9A-8C16-5DE2ABB685FC}" destId="{2E6137A3-7B33-457C-8B82-883A5B1C22EB}" srcOrd="2" destOrd="0" presId="urn:microsoft.com/office/officeart/2018/2/layout/IconVerticalSolidList"/>
    <dgm:cxn modelId="{03F53FA5-F6E6-462C-9B43-BB3E7B71A811}" type="presParOf" srcId="{2E6137A3-7B33-457C-8B82-883A5B1C22EB}" destId="{086926DB-FCEE-4722-B49D-ADA987F57EDB}" srcOrd="0" destOrd="0" presId="urn:microsoft.com/office/officeart/2018/2/layout/IconVerticalSolidList"/>
    <dgm:cxn modelId="{E04CB5BB-2B5B-4FF9-903B-ECC5438637B5}" type="presParOf" srcId="{2E6137A3-7B33-457C-8B82-883A5B1C22EB}" destId="{8C076D85-9A35-4EBD-8EC2-87AB714E050C}" srcOrd="1" destOrd="0" presId="urn:microsoft.com/office/officeart/2018/2/layout/IconVerticalSolidList"/>
    <dgm:cxn modelId="{514AFBDA-6E10-48CC-B1BD-917F4C78063C}" type="presParOf" srcId="{2E6137A3-7B33-457C-8B82-883A5B1C22EB}" destId="{DFAFE64D-1B03-40FF-8222-8A89084163AF}" srcOrd="2" destOrd="0" presId="urn:microsoft.com/office/officeart/2018/2/layout/IconVerticalSolidList"/>
    <dgm:cxn modelId="{A021E8BB-7873-4BF8-949B-E3B261FF3611}" type="presParOf" srcId="{2E6137A3-7B33-457C-8B82-883A5B1C22EB}" destId="{0C9C738B-0FAD-40CC-AC0F-B6D86F26F031}" srcOrd="3" destOrd="0" presId="urn:microsoft.com/office/officeart/2018/2/layout/IconVerticalSolidList"/>
    <dgm:cxn modelId="{C5887AB4-6790-4629-BB60-15240615F3DA}" type="presParOf" srcId="{4FDEC8BB-BEE8-4A9A-8C16-5DE2ABB685FC}" destId="{D5B70950-7BE0-4F31-BC2D-51EE12E45953}" srcOrd="3" destOrd="0" presId="urn:microsoft.com/office/officeart/2018/2/layout/IconVerticalSolidList"/>
    <dgm:cxn modelId="{0E64DC38-8E72-42BF-BBFA-E3DEC29D3A77}" type="presParOf" srcId="{4FDEC8BB-BEE8-4A9A-8C16-5DE2ABB685FC}" destId="{6DF99223-6094-4119-938C-52B76889C86B}" srcOrd="4" destOrd="0" presId="urn:microsoft.com/office/officeart/2018/2/layout/IconVerticalSolidList"/>
    <dgm:cxn modelId="{33DFA163-0A71-4C37-8E4D-A78977C9B09B}" type="presParOf" srcId="{6DF99223-6094-4119-938C-52B76889C86B}" destId="{E2391428-082E-43EB-9455-34CF9A854D29}" srcOrd="0" destOrd="0" presId="urn:microsoft.com/office/officeart/2018/2/layout/IconVerticalSolidList"/>
    <dgm:cxn modelId="{25B73840-E505-4B26-B49F-D9AD475033D9}" type="presParOf" srcId="{6DF99223-6094-4119-938C-52B76889C86B}" destId="{47D151A4-88DB-4CA2-B3E7-AC261906019C}" srcOrd="1" destOrd="0" presId="urn:microsoft.com/office/officeart/2018/2/layout/IconVerticalSolidList"/>
    <dgm:cxn modelId="{C4AC9EA1-1A83-4D62-AD96-0F8369B6E2DF}" type="presParOf" srcId="{6DF99223-6094-4119-938C-52B76889C86B}" destId="{AFB18B21-29AE-4045-8EA7-D7C25F131361}" srcOrd="2" destOrd="0" presId="urn:microsoft.com/office/officeart/2018/2/layout/IconVerticalSolidList"/>
    <dgm:cxn modelId="{829CEB28-9AD6-464B-B4E5-3E6A3BCEF3CE}" type="presParOf" srcId="{6DF99223-6094-4119-938C-52B76889C86B}" destId="{C1059394-108E-41BA-9D7F-B6154C56A9ED}" srcOrd="3" destOrd="0" presId="urn:microsoft.com/office/officeart/2018/2/layout/IconVerticalSolidList"/>
    <dgm:cxn modelId="{C50CA38C-9EC4-4717-9E6D-B216F5D66C56}" type="presParOf" srcId="{4FDEC8BB-BEE8-4A9A-8C16-5DE2ABB685FC}" destId="{67B2EA52-3438-4316-801E-1907DF438186}" srcOrd="5" destOrd="0" presId="urn:microsoft.com/office/officeart/2018/2/layout/IconVerticalSolidList"/>
    <dgm:cxn modelId="{ACB73CC3-727A-48C3-B690-B89413A9D366}" type="presParOf" srcId="{4FDEC8BB-BEE8-4A9A-8C16-5DE2ABB685FC}" destId="{1CF443CF-56D2-4FD4-9534-3D9677EF53D4}" srcOrd="6" destOrd="0" presId="urn:microsoft.com/office/officeart/2018/2/layout/IconVerticalSolidList"/>
    <dgm:cxn modelId="{E154ABB1-772D-4E55-93D8-97264ACF1D06}" type="presParOf" srcId="{1CF443CF-56D2-4FD4-9534-3D9677EF53D4}" destId="{61A6AFF2-4E3A-4A75-A6CB-9A8E8E6D03E5}" srcOrd="0" destOrd="0" presId="urn:microsoft.com/office/officeart/2018/2/layout/IconVerticalSolidList"/>
    <dgm:cxn modelId="{9ED801D5-4241-4944-89A3-C9F09626EEB5}" type="presParOf" srcId="{1CF443CF-56D2-4FD4-9534-3D9677EF53D4}" destId="{E65B1520-0ABE-46D1-A60D-29AD720CF5C9}" srcOrd="1" destOrd="0" presId="urn:microsoft.com/office/officeart/2018/2/layout/IconVerticalSolidList"/>
    <dgm:cxn modelId="{3ADE2E42-4476-4AA9-80AF-7FFACCD7B034}" type="presParOf" srcId="{1CF443CF-56D2-4FD4-9534-3D9677EF53D4}" destId="{68F5EB5B-33E7-4543-A1B2-D13EBAD2F546}" srcOrd="2" destOrd="0" presId="urn:microsoft.com/office/officeart/2018/2/layout/IconVerticalSolidList"/>
    <dgm:cxn modelId="{B942DB6F-2C2D-45EA-8400-88A210B7D295}" type="presParOf" srcId="{1CF443CF-56D2-4FD4-9534-3D9677EF53D4}" destId="{C2C7FCCF-BEBC-44C0-96A8-73AD130D892E}" srcOrd="3" destOrd="0" presId="urn:microsoft.com/office/officeart/2018/2/layout/IconVerticalSolidList"/>
    <dgm:cxn modelId="{C6E55395-2167-4919-813B-A09F81B5D2ED}" type="presParOf" srcId="{4FDEC8BB-BEE8-4A9A-8C16-5DE2ABB685FC}" destId="{BC24FC1B-A8DE-4E95-B6DE-06A0314398B8}" srcOrd="7" destOrd="0" presId="urn:microsoft.com/office/officeart/2018/2/layout/IconVerticalSolidList"/>
    <dgm:cxn modelId="{B3A5AC4D-7ECC-472E-A4C5-4CDCC424095E}" type="presParOf" srcId="{4FDEC8BB-BEE8-4A9A-8C16-5DE2ABB685FC}" destId="{010AA5DE-F5FA-4151-8630-DAD1C8E10744}" srcOrd="8" destOrd="0" presId="urn:microsoft.com/office/officeart/2018/2/layout/IconVerticalSolidList"/>
    <dgm:cxn modelId="{609792EB-185B-48A1-958B-3DF00C954934}" type="presParOf" srcId="{010AA5DE-F5FA-4151-8630-DAD1C8E10744}" destId="{C69C1DEE-930B-4F18-9CD7-BACAD6492974}" srcOrd="0" destOrd="0" presId="urn:microsoft.com/office/officeart/2018/2/layout/IconVerticalSolidList"/>
    <dgm:cxn modelId="{7D0D297B-8C91-44F2-819C-15082C2E001C}" type="presParOf" srcId="{010AA5DE-F5FA-4151-8630-DAD1C8E10744}" destId="{8622E504-A3FF-46B1-BCC2-8AB07C00A29C}" srcOrd="1" destOrd="0" presId="urn:microsoft.com/office/officeart/2018/2/layout/IconVerticalSolidList"/>
    <dgm:cxn modelId="{6F774AD4-8D59-499F-973F-624257764C1C}" type="presParOf" srcId="{010AA5DE-F5FA-4151-8630-DAD1C8E10744}" destId="{326C2A7A-D1F2-4054-92A1-98FDF56D51A0}" srcOrd="2" destOrd="0" presId="urn:microsoft.com/office/officeart/2018/2/layout/IconVerticalSolidList"/>
    <dgm:cxn modelId="{BA47F2A3-9992-4380-930F-3331C2338C18}" type="presParOf" srcId="{010AA5DE-F5FA-4151-8630-DAD1C8E10744}" destId="{3E381C5D-BA02-44FA-B6E9-14946B9D7FD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2E1408-35A7-4C18-9210-33A6835F5B05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E5209A-33CC-44C5-8ACA-68A58417BCF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No significant adverse impacts</a:t>
          </a:r>
        </a:p>
      </dgm:t>
    </dgm:pt>
    <dgm:pt modelId="{8F08655C-2400-44DD-92F9-D537204F65D1}" type="parTrans" cxnId="{B0824194-2CF3-4E95-9221-C0158E55A85A}">
      <dgm:prSet/>
      <dgm:spPr/>
      <dgm:t>
        <a:bodyPr/>
        <a:lstStyle/>
        <a:p>
          <a:endParaRPr lang="en-US"/>
        </a:p>
      </dgm:t>
    </dgm:pt>
    <dgm:pt modelId="{7282096F-DA55-4767-B507-BCE070143044}" type="sibTrans" cxnId="{B0824194-2CF3-4E95-9221-C0158E55A85A}">
      <dgm:prSet/>
      <dgm:spPr/>
      <dgm:t>
        <a:bodyPr/>
        <a:lstStyle/>
        <a:p>
          <a:endParaRPr lang="en-US"/>
        </a:p>
      </dgm:t>
    </dgm:pt>
    <dgm:pt modelId="{FC681AB3-B323-4D76-8C8F-37200680A0C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Fiscally positive</a:t>
          </a:r>
          <a:endParaRPr lang="en-US" b="0" dirty="0"/>
        </a:p>
      </dgm:t>
    </dgm:pt>
    <dgm:pt modelId="{2B57F7E4-BC29-4FCB-BA3A-6A3AF337978C}" type="parTrans" cxnId="{4AE54727-4487-4CEC-A79C-401FA353A8D8}">
      <dgm:prSet/>
      <dgm:spPr/>
      <dgm:t>
        <a:bodyPr/>
        <a:lstStyle/>
        <a:p>
          <a:endParaRPr lang="en-US"/>
        </a:p>
      </dgm:t>
    </dgm:pt>
    <dgm:pt modelId="{339CD667-82CA-4D40-93BE-57BCDFD8ADE7}" type="sibTrans" cxnId="{4AE54727-4487-4CEC-A79C-401FA353A8D8}">
      <dgm:prSet/>
      <dgm:spPr/>
      <dgm:t>
        <a:bodyPr/>
        <a:lstStyle/>
        <a:p>
          <a:endParaRPr lang="en-US"/>
        </a:p>
      </dgm:t>
    </dgm:pt>
    <dgm:pt modelId="{3EE43C51-0824-4600-B1C6-F1590B41666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Disturbance reduced from 443 to 380 acres</a:t>
          </a:r>
        </a:p>
      </dgm:t>
    </dgm:pt>
    <dgm:pt modelId="{0BD8308B-A58C-41A1-8D0A-1692759229E7}" type="parTrans" cxnId="{F7E4C896-1635-411D-A621-6AE3441A3762}">
      <dgm:prSet/>
      <dgm:spPr/>
      <dgm:t>
        <a:bodyPr/>
        <a:lstStyle/>
        <a:p>
          <a:endParaRPr lang="en-US"/>
        </a:p>
      </dgm:t>
    </dgm:pt>
    <dgm:pt modelId="{572343DB-7A04-48AD-992B-C93BAD75191C}" type="sibTrans" cxnId="{F7E4C896-1635-411D-A621-6AE3441A3762}">
      <dgm:prSet/>
      <dgm:spPr/>
      <dgm:t>
        <a:bodyPr/>
        <a:lstStyle/>
        <a:p>
          <a:endParaRPr lang="en-US"/>
        </a:p>
      </dgm:t>
    </dgm:pt>
    <dgm:pt modelId="{77ECC3F9-1262-4316-8312-7911A22E328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Traffic mitigation measures</a:t>
          </a:r>
          <a:endParaRPr lang="en-US" b="0" dirty="0"/>
        </a:p>
      </dgm:t>
    </dgm:pt>
    <dgm:pt modelId="{5986DB4A-10CB-4A26-8540-ED96C935DFB8}" type="parTrans" cxnId="{198AE00F-791B-4663-BD11-BD0287A4949F}">
      <dgm:prSet/>
      <dgm:spPr/>
      <dgm:t>
        <a:bodyPr/>
        <a:lstStyle/>
        <a:p>
          <a:endParaRPr lang="en-US"/>
        </a:p>
      </dgm:t>
    </dgm:pt>
    <dgm:pt modelId="{D06810A4-38F6-4117-B69C-F9FDAFBEB2CD}" type="sibTrans" cxnId="{198AE00F-791B-4663-BD11-BD0287A4949F}">
      <dgm:prSet/>
      <dgm:spPr/>
      <dgm:t>
        <a:bodyPr/>
        <a:lstStyle/>
        <a:p>
          <a:endParaRPr lang="en-US"/>
        </a:p>
      </dgm:t>
    </dgm:pt>
    <dgm:pt modelId="{00B73206-5480-47DF-AA6D-88E38F5D8E6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Stormwater Management</a:t>
          </a:r>
        </a:p>
      </dgm:t>
    </dgm:pt>
    <dgm:pt modelId="{DE11C37D-119F-42C1-9C25-41B337F8A029}" type="parTrans" cxnId="{D381B05C-42B5-4DCA-83F0-DC08C5C4292A}">
      <dgm:prSet/>
      <dgm:spPr/>
      <dgm:t>
        <a:bodyPr/>
        <a:lstStyle/>
        <a:p>
          <a:endParaRPr lang="en-US"/>
        </a:p>
      </dgm:t>
    </dgm:pt>
    <dgm:pt modelId="{D493AA99-4FDA-423B-813B-74A5293BDF01}" type="sibTrans" cxnId="{D381B05C-42B5-4DCA-83F0-DC08C5C4292A}">
      <dgm:prSet/>
      <dgm:spPr/>
      <dgm:t>
        <a:bodyPr/>
        <a:lstStyle/>
        <a:p>
          <a:endParaRPr lang="en-US"/>
        </a:p>
      </dgm:t>
    </dgm:pt>
    <dgm:pt modelId="{6435250B-F162-405F-A09D-0FB24F10E07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Sufficient water/sewer</a:t>
          </a:r>
        </a:p>
      </dgm:t>
    </dgm:pt>
    <dgm:pt modelId="{0FC27FA1-4F3A-4C6F-9C6C-22E8F210F094}" type="parTrans" cxnId="{A38F659D-2CE9-4BBC-84F5-A3D22F4EA080}">
      <dgm:prSet/>
      <dgm:spPr/>
      <dgm:t>
        <a:bodyPr/>
        <a:lstStyle/>
        <a:p>
          <a:endParaRPr lang="en-US"/>
        </a:p>
      </dgm:t>
    </dgm:pt>
    <dgm:pt modelId="{5B81F9D1-5A94-435C-A1FF-7973A4A42394}" type="sibTrans" cxnId="{A38F659D-2CE9-4BBC-84F5-A3D22F4EA080}">
      <dgm:prSet/>
      <dgm:spPr/>
      <dgm:t>
        <a:bodyPr/>
        <a:lstStyle/>
        <a:p>
          <a:endParaRPr lang="en-US"/>
        </a:p>
      </dgm:t>
    </dgm:pt>
    <dgm:pt modelId="{023EFFA0-9D16-4C3D-B37C-FD69A3FFBC4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Avoids impacts to threatened/endangered species</a:t>
          </a:r>
        </a:p>
      </dgm:t>
    </dgm:pt>
    <dgm:pt modelId="{13DCDD19-40D4-4B7F-BE6A-504ABDFC30E6}" type="parTrans" cxnId="{C8E58CC2-B216-4951-9478-EBD5289528AD}">
      <dgm:prSet/>
      <dgm:spPr/>
      <dgm:t>
        <a:bodyPr/>
        <a:lstStyle/>
        <a:p>
          <a:endParaRPr lang="en-US"/>
        </a:p>
      </dgm:t>
    </dgm:pt>
    <dgm:pt modelId="{0CB68521-365F-46AD-9562-663D7681C51E}" type="sibTrans" cxnId="{C8E58CC2-B216-4951-9478-EBD5289528AD}">
      <dgm:prSet/>
      <dgm:spPr/>
      <dgm:t>
        <a:bodyPr/>
        <a:lstStyle/>
        <a:p>
          <a:endParaRPr lang="en-US"/>
        </a:p>
      </dgm:t>
    </dgm:pt>
    <dgm:pt modelId="{37782508-468B-4578-8AAE-F23918368083}" type="pres">
      <dgm:prSet presAssocID="{F62E1408-35A7-4C18-9210-33A6835F5B05}" presName="root" presStyleCnt="0">
        <dgm:presLayoutVars>
          <dgm:dir/>
          <dgm:resizeHandles val="exact"/>
        </dgm:presLayoutVars>
      </dgm:prSet>
      <dgm:spPr/>
    </dgm:pt>
    <dgm:pt modelId="{FA71D76D-DD48-4832-BF6F-A459E69497C7}" type="pres">
      <dgm:prSet presAssocID="{02E5209A-33CC-44C5-8ACA-68A58417BCFB}" presName="compNode" presStyleCnt="0"/>
      <dgm:spPr/>
    </dgm:pt>
    <dgm:pt modelId="{2A85FA97-B313-4BD7-98C8-FEFD9FE6C993}" type="pres">
      <dgm:prSet presAssocID="{02E5209A-33CC-44C5-8ACA-68A58417BCFB}" presName="iconRect" presStyleLbl="node1" presStyleIdx="0" presStyleCnt="7" custScaleX="121974" custScaleY="121974" custLinFactNeighborX="58907" custLinFactNeighborY="-2898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885AC3E-E36A-47A0-8CED-2CD862495B68}" type="pres">
      <dgm:prSet presAssocID="{02E5209A-33CC-44C5-8ACA-68A58417BCFB}" presName="iconSpace" presStyleCnt="0"/>
      <dgm:spPr/>
    </dgm:pt>
    <dgm:pt modelId="{05AEF0A3-AF21-4C26-A307-9DD667D9889D}" type="pres">
      <dgm:prSet presAssocID="{02E5209A-33CC-44C5-8ACA-68A58417BCFB}" presName="parTx" presStyleLbl="revTx" presStyleIdx="0" presStyleCnt="14" custLinFactNeighborX="947" custLinFactNeighborY="-2390">
        <dgm:presLayoutVars>
          <dgm:chMax val="0"/>
          <dgm:chPref val="0"/>
        </dgm:presLayoutVars>
      </dgm:prSet>
      <dgm:spPr/>
    </dgm:pt>
    <dgm:pt modelId="{CEF7403C-9FBF-4BD7-9514-3FEC5E8B338C}" type="pres">
      <dgm:prSet presAssocID="{02E5209A-33CC-44C5-8ACA-68A58417BCFB}" presName="txSpace" presStyleCnt="0"/>
      <dgm:spPr/>
    </dgm:pt>
    <dgm:pt modelId="{2DDC42F6-C9D1-4DA4-AE2D-28D79DBA62BD}" type="pres">
      <dgm:prSet presAssocID="{02E5209A-33CC-44C5-8ACA-68A58417BCFB}" presName="desTx" presStyleLbl="revTx" presStyleIdx="1" presStyleCnt="14">
        <dgm:presLayoutVars/>
      </dgm:prSet>
      <dgm:spPr/>
    </dgm:pt>
    <dgm:pt modelId="{F930614B-14C3-4848-84AE-2C70ED5E55B1}" type="pres">
      <dgm:prSet presAssocID="{7282096F-DA55-4767-B507-BCE070143044}" presName="sibTrans" presStyleCnt="0"/>
      <dgm:spPr/>
    </dgm:pt>
    <dgm:pt modelId="{544F8997-4760-4C29-94C6-1B4EFCB217A2}" type="pres">
      <dgm:prSet presAssocID="{FC681AB3-B323-4D76-8C8F-37200680A0C5}" presName="compNode" presStyleCnt="0"/>
      <dgm:spPr/>
    </dgm:pt>
    <dgm:pt modelId="{11D800C1-5644-4D69-87B3-6BA545063594}" type="pres">
      <dgm:prSet presAssocID="{FC681AB3-B323-4D76-8C8F-37200680A0C5}" presName="iconRect" presStyleLbl="node1" presStyleIdx="1" presStyleCnt="7" custLinFactNeighborX="55936" custLinFactNeighborY="-1447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C8DA04E-D5DF-4575-A60F-1E7F472ACFFB}" type="pres">
      <dgm:prSet presAssocID="{FC681AB3-B323-4D76-8C8F-37200680A0C5}" presName="iconSpace" presStyleCnt="0"/>
      <dgm:spPr/>
    </dgm:pt>
    <dgm:pt modelId="{F27DAFDE-920E-4021-BE2F-B8CFF5A5767B}" type="pres">
      <dgm:prSet presAssocID="{FC681AB3-B323-4D76-8C8F-37200680A0C5}" presName="parTx" presStyleLbl="revTx" presStyleIdx="2" presStyleCnt="14" custLinFactNeighborX="-330" custLinFactNeighborY="-446">
        <dgm:presLayoutVars>
          <dgm:chMax val="0"/>
          <dgm:chPref val="0"/>
        </dgm:presLayoutVars>
      </dgm:prSet>
      <dgm:spPr/>
    </dgm:pt>
    <dgm:pt modelId="{86E8B58E-2DF9-444E-AB7E-6028DF1B24E0}" type="pres">
      <dgm:prSet presAssocID="{FC681AB3-B323-4D76-8C8F-37200680A0C5}" presName="txSpace" presStyleCnt="0"/>
      <dgm:spPr/>
    </dgm:pt>
    <dgm:pt modelId="{65656264-1C89-44F5-8B27-7FD6856D0A07}" type="pres">
      <dgm:prSet presAssocID="{FC681AB3-B323-4D76-8C8F-37200680A0C5}" presName="desTx" presStyleLbl="revTx" presStyleIdx="3" presStyleCnt="14" custLinFactNeighborX="1" custLinFactNeighborY="-63344">
        <dgm:presLayoutVars/>
      </dgm:prSet>
      <dgm:spPr/>
    </dgm:pt>
    <dgm:pt modelId="{27225D87-04BD-4E3B-B9B3-6F641A2EB791}" type="pres">
      <dgm:prSet presAssocID="{339CD667-82CA-4D40-93BE-57BCDFD8ADE7}" presName="sibTrans" presStyleCnt="0"/>
      <dgm:spPr/>
    </dgm:pt>
    <dgm:pt modelId="{792C035A-1ECB-499A-93E2-8381D1784A5C}" type="pres">
      <dgm:prSet presAssocID="{3EE43C51-0824-4600-B1C6-F1590B41666A}" presName="compNode" presStyleCnt="0"/>
      <dgm:spPr/>
    </dgm:pt>
    <dgm:pt modelId="{8E6E57C5-A193-48D5-9CB4-54D1FF766AC9}" type="pres">
      <dgm:prSet presAssocID="{3EE43C51-0824-4600-B1C6-F1590B41666A}" presName="iconRect" presStyleLbl="node1" presStyleIdx="2" presStyleCnt="7" custLinFactNeighborX="69671" custLinFactNeighborY="-1278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ad with solid fill"/>
        </a:ext>
      </dgm:extLst>
    </dgm:pt>
    <dgm:pt modelId="{D626CBD1-2532-483D-B521-382D71F81A97}" type="pres">
      <dgm:prSet presAssocID="{3EE43C51-0824-4600-B1C6-F1590B41666A}" presName="iconSpace" presStyleCnt="0"/>
      <dgm:spPr/>
    </dgm:pt>
    <dgm:pt modelId="{C5492118-D90A-4F11-B6E6-8C0CEC91281C}" type="pres">
      <dgm:prSet presAssocID="{3EE43C51-0824-4600-B1C6-F1590B41666A}" presName="parTx" presStyleLbl="revTx" presStyleIdx="4" presStyleCnt="14" custLinFactNeighborY="-816">
        <dgm:presLayoutVars>
          <dgm:chMax val="0"/>
          <dgm:chPref val="0"/>
        </dgm:presLayoutVars>
      </dgm:prSet>
      <dgm:spPr/>
    </dgm:pt>
    <dgm:pt modelId="{42361F5B-F826-43A1-8374-8F5B56C921FB}" type="pres">
      <dgm:prSet presAssocID="{3EE43C51-0824-4600-B1C6-F1590B41666A}" presName="txSpace" presStyleCnt="0"/>
      <dgm:spPr/>
    </dgm:pt>
    <dgm:pt modelId="{2AE6C558-D865-42DE-9571-B84039F85321}" type="pres">
      <dgm:prSet presAssocID="{3EE43C51-0824-4600-B1C6-F1590B41666A}" presName="desTx" presStyleLbl="revTx" presStyleIdx="5" presStyleCnt="14" custLinFactNeighborY="-62426">
        <dgm:presLayoutVars/>
      </dgm:prSet>
      <dgm:spPr/>
    </dgm:pt>
    <dgm:pt modelId="{78148BFF-0FEF-4615-9776-08B9D1F11713}" type="pres">
      <dgm:prSet presAssocID="{572343DB-7A04-48AD-992B-C93BAD75191C}" presName="sibTrans" presStyleCnt="0"/>
      <dgm:spPr/>
    </dgm:pt>
    <dgm:pt modelId="{0532D210-D37F-4F98-B0BA-BE348E4A696B}" type="pres">
      <dgm:prSet presAssocID="{77ECC3F9-1262-4316-8312-7911A22E3286}" presName="compNode" presStyleCnt="0"/>
      <dgm:spPr/>
    </dgm:pt>
    <dgm:pt modelId="{9B739A83-5858-43D1-B6F0-6EE8425BC511}" type="pres">
      <dgm:prSet presAssocID="{77ECC3F9-1262-4316-8312-7911A22E3286}" presName="iconRect" presStyleLbl="node1" presStyleIdx="3" presStyleCnt="7" custLinFactNeighborX="64606" custLinFactNeighborY="-1535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affic light with solid fill"/>
        </a:ext>
      </dgm:extLst>
    </dgm:pt>
    <dgm:pt modelId="{C359DF68-020C-4272-B29B-3A2ED9757818}" type="pres">
      <dgm:prSet presAssocID="{77ECC3F9-1262-4316-8312-7911A22E3286}" presName="iconSpace" presStyleCnt="0"/>
      <dgm:spPr/>
    </dgm:pt>
    <dgm:pt modelId="{861C298F-849F-4A10-95CA-50FFAFA93BC7}" type="pres">
      <dgm:prSet presAssocID="{77ECC3F9-1262-4316-8312-7911A22E3286}" presName="parTx" presStyleLbl="revTx" presStyleIdx="6" presStyleCnt="14" custLinFactNeighborY="-696">
        <dgm:presLayoutVars>
          <dgm:chMax val="0"/>
          <dgm:chPref val="0"/>
        </dgm:presLayoutVars>
      </dgm:prSet>
      <dgm:spPr/>
    </dgm:pt>
    <dgm:pt modelId="{88F33338-60C1-4156-A652-D9471A75F5BC}" type="pres">
      <dgm:prSet presAssocID="{77ECC3F9-1262-4316-8312-7911A22E3286}" presName="txSpace" presStyleCnt="0"/>
      <dgm:spPr/>
    </dgm:pt>
    <dgm:pt modelId="{66B7CBA3-0B37-4CAB-B49B-DED774A192AF}" type="pres">
      <dgm:prSet presAssocID="{77ECC3F9-1262-4316-8312-7911A22E3286}" presName="desTx" presStyleLbl="revTx" presStyleIdx="7" presStyleCnt="14">
        <dgm:presLayoutVars/>
      </dgm:prSet>
      <dgm:spPr/>
    </dgm:pt>
    <dgm:pt modelId="{F256B9D3-1C62-46D5-B035-9D21FDF485D9}" type="pres">
      <dgm:prSet presAssocID="{D06810A4-38F6-4117-B69C-F9FDAFBEB2CD}" presName="sibTrans" presStyleCnt="0"/>
      <dgm:spPr/>
    </dgm:pt>
    <dgm:pt modelId="{2BE6B085-B541-4C9F-A896-B43A25F81610}" type="pres">
      <dgm:prSet presAssocID="{00B73206-5480-47DF-AA6D-88E38F5D8E6B}" presName="compNode" presStyleCnt="0"/>
      <dgm:spPr/>
    </dgm:pt>
    <dgm:pt modelId="{4ED9BA9A-5D61-4173-8211-2EE131C6754C}" type="pres">
      <dgm:prSet presAssocID="{00B73206-5480-47DF-AA6D-88E38F5D8E6B}" presName="iconRect" presStyleLbl="node1" presStyleIdx="4" presStyleCnt="7" custLinFactNeighborX="37796" custLinFactNeighborY="-9463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 with solid fill"/>
        </a:ext>
      </dgm:extLst>
    </dgm:pt>
    <dgm:pt modelId="{22781FD8-92D7-469C-81F2-DE50DD955ECB}" type="pres">
      <dgm:prSet presAssocID="{00B73206-5480-47DF-AA6D-88E38F5D8E6B}" presName="iconSpace" presStyleCnt="0"/>
      <dgm:spPr/>
    </dgm:pt>
    <dgm:pt modelId="{5AB19958-033E-437E-AB18-029E74EB684D}" type="pres">
      <dgm:prSet presAssocID="{00B73206-5480-47DF-AA6D-88E38F5D8E6B}" presName="parTx" presStyleLbl="revTx" presStyleIdx="8" presStyleCnt="14" custLinFactNeighborX="-472" custLinFactNeighborY="-904">
        <dgm:presLayoutVars>
          <dgm:chMax val="0"/>
          <dgm:chPref val="0"/>
        </dgm:presLayoutVars>
      </dgm:prSet>
      <dgm:spPr/>
    </dgm:pt>
    <dgm:pt modelId="{6EF761A4-C2C3-4B8D-87AE-A2764C776225}" type="pres">
      <dgm:prSet presAssocID="{00B73206-5480-47DF-AA6D-88E38F5D8E6B}" presName="txSpace" presStyleCnt="0"/>
      <dgm:spPr/>
    </dgm:pt>
    <dgm:pt modelId="{FB84F999-2F16-4645-A79E-F3EEEC59814E}" type="pres">
      <dgm:prSet presAssocID="{00B73206-5480-47DF-AA6D-88E38F5D8E6B}" presName="desTx" presStyleLbl="revTx" presStyleIdx="9" presStyleCnt="14">
        <dgm:presLayoutVars/>
      </dgm:prSet>
      <dgm:spPr/>
    </dgm:pt>
    <dgm:pt modelId="{1A0F0FE6-D79D-4F56-8592-7566565E5B99}" type="pres">
      <dgm:prSet presAssocID="{D493AA99-4FDA-423B-813B-74A5293BDF01}" presName="sibTrans" presStyleCnt="0"/>
      <dgm:spPr/>
    </dgm:pt>
    <dgm:pt modelId="{AEDE891A-046E-4A5F-A8A7-49706CDCEA0F}" type="pres">
      <dgm:prSet presAssocID="{6435250B-F162-405F-A09D-0FB24F10E070}" presName="compNode" presStyleCnt="0"/>
      <dgm:spPr/>
    </dgm:pt>
    <dgm:pt modelId="{85E9178E-82AD-48C5-A8EF-406A9B9882AF}" type="pres">
      <dgm:prSet presAssocID="{6435250B-F162-405F-A09D-0FB24F10E070}" presName="iconRect" presStyleLbl="node1" presStyleIdx="5" presStyleCnt="7" custLinFactNeighborX="38919" custLinFactNeighborY="-17691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washing with solid fill"/>
        </a:ext>
      </dgm:extLst>
    </dgm:pt>
    <dgm:pt modelId="{6CE979D7-3EF8-4411-A0AC-71C87FDA9927}" type="pres">
      <dgm:prSet presAssocID="{6435250B-F162-405F-A09D-0FB24F10E070}" presName="iconSpace" presStyleCnt="0"/>
      <dgm:spPr/>
    </dgm:pt>
    <dgm:pt modelId="{1BFE64E6-3DC2-4672-AE91-951EF8352B77}" type="pres">
      <dgm:prSet presAssocID="{6435250B-F162-405F-A09D-0FB24F10E070}" presName="parTx" presStyleLbl="revTx" presStyleIdx="10" presStyleCnt="14" custScaleX="88562">
        <dgm:presLayoutVars>
          <dgm:chMax val="0"/>
          <dgm:chPref val="0"/>
        </dgm:presLayoutVars>
      </dgm:prSet>
      <dgm:spPr/>
    </dgm:pt>
    <dgm:pt modelId="{C51568D2-AD6F-4C22-817B-41DA42692D53}" type="pres">
      <dgm:prSet presAssocID="{6435250B-F162-405F-A09D-0FB24F10E070}" presName="txSpace" presStyleCnt="0"/>
      <dgm:spPr/>
    </dgm:pt>
    <dgm:pt modelId="{A120BC34-9AEE-4EA8-ACAB-014C2415D2C0}" type="pres">
      <dgm:prSet presAssocID="{6435250B-F162-405F-A09D-0FB24F10E070}" presName="desTx" presStyleLbl="revTx" presStyleIdx="11" presStyleCnt="14">
        <dgm:presLayoutVars/>
      </dgm:prSet>
      <dgm:spPr/>
    </dgm:pt>
    <dgm:pt modelId="{F55A2253-B218-4363-85E0-50484BACC099}" type="pres">
      <dgm:prSet presAssocID="{5B81F9D1-5A94-435C-A1FF-7973A4A42394}" presName="sibTrans" presStyleCnt="0"/>
      <dgm:spPr/>
    </dgm:pt>
    <dgm:pt modelId="{20846950-7EC3-4FEB-9488-4D12114291DE}" type="pres">
      <dgm:prSet presAssocID="{023EFFA0-9D16-4C3D-B37C-FD69A3FFBC4C}" presName="compNode" presStyleCnt="0"/>
      <dgm:spPr/>
    </dgm:pt>
    <dgm:pt modelId="{8664C0D0-F0F9-44DE-B96D-3AB5FE142B09}" type="pres">
      <dgm:prSet presAssocID="{023EFFA0-9D16-4C3D-B37C-FD69A3FFBC4C}" presName="iconRect" presStyleLbl="node1" presStyleIdx="6" presStyleCnt="7" custScaleX="127995" custLinFactNeighborX="47771" custLinFactNeighborY="-1553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nake with solid fill"/>
        </a:ext>
      </dgm:extLst>
    </dgm:pt>
    <dgm:pt modelId="{E578AD6E-E8F1-4E7B-9FF5-2F3E9A1293DA}" type="pres">
      <dgm:prSet presAssocID="{023EFFA0-9D16-4C3D-B37C-FD69A3FFBC4C}" presName="iconSpace" presStyleCnt="0"/>
      <dgm:spPr/>
    </dgm:pt>
    <dgm:pt modelId="{F46C8539-0C08-45F3-9906-21985880E9BA}" type="pres">
      <dgm:prSet presAssocID="{023EFFA0-9D16-4C3D-B37C-FD69A3FFBC4C}" presName="parTx" presStyleLbl="revTx" presStyleIdx="12" presStyleCnt="14" custScaleX="128358">
        <dgm:presLayoutVars>
          <dgm:chMax val="0"/>
          <dgm:chPref val="0"/>
        </dgm:presLayoutVars>
      </dgm:prSet>
      <dgm:spPr/>
    </dgm:pt>
    <dgm:pt modelId="{D475A1C6-06A7-4D97-A9D0-189A0F6938A6}" type="pres">
      <dgm:prSet presAssocID="{023EFFA0-9D16-4C3D-B37C-FD69A3FFBC4C}" presName="txSpace" presStyleCnt="0"/>
      <dgm:spPr/>
    </dgm:pt>
    <dgm:pt modelId="{2CCA143C-7FA9-4B65-9842-EC908D3AA7EF}" type="pres">
      <dgm:prSet presAssocID="{023EFFA0-9D16-4C3D-B37C-FD69A3FFBC4C}" presName="desTx" presStyleLbl="revTx" presStyleIdx="13" presStyleCnt="14">
        <dgm:presLayoutVars/>
      </dgm:prSet>
      <dgm:spPr/>
    </dgm:pt>
  </dgm:ptLst>
  <dgm:cxnLst>
    <dgm:cxn modelId="{198AE00F-791B-4663-BD11-BD0287A4949F}" srcId="{F62E1408-35A7-4C18-9210-33A6835F5B05}" destId="{77ECC3F9-1262-4316-8312-7911A22E3286}" srcOrd="3" destOrd="0" parTransId="{5986DB4A-10CB-4A26-8540-ED96C935DFB8}" sibTransId="{D06810A4-38F6-4117-B69C-F9FDAFBEB2CD}"/>
    <dgm:cxn modelId="{22239418-A18B-414A-BC94-E28F361EB1C1}" type="presOf" srcId="{FC681AB3-B323-4D76-8C8F-37200680A0C5}" destId="{F27DAFDE-920E-4021-BE2F-B8CFF5A5767B}" srcOrd="0" destOrd="0" presId="urn:microsoft.com/office/officeart/2018/2/layout/IconLabelDescriptionList"/>
    <dgm:cxn modelId="{4AE54727-4487-4CEC-A79C-401FA353A8D8}" srcId="{F62E1408-35A7-4C18-9210-33A6835F5B05}" destId="{FC681AB3-B323-4D76-8C8F-37200680A0C5}" srcOrd="1" destOrd="0" parTransId="{2B57F7E4-BC29-4FCB-BA3A-6A3AF337978C}" sibTransId="{339CD667-82CA-4D40-93BE-57BCDFD8ADE7}"/>
    <dgm:cxn modelId="{D6AD6932-F62D-4DA2-8477-6BFB120C1C45}" type="presOf" srcId="{3EE43C51-0824-4600-B1C6-F1590B41666A}" destId="{C5492118-D90A-4F11-B6E6-8C0CEC91281C}" srcOrd="0" destOrd="0" presId="urn:microsoft.com/office/officeart/2018/2/layout/IconLabelDescriptionList"/>
    <dgm:cxn modelId="{D381B05C-42B5-4DCA-83F0-DC08C5C4292A}" srcId="{F62E1408-35A7-4C18-9210-33A6835F5B05}" destId="{00B73206-5480-47DF-AA6D-88E38F5D8E6B}" srcOrd="4" destOrd="0" parTransId="{DE11C37D-119F-42C1-9C25-41B337F8A029}" sibTransId="{D493AA99-4FDA-423B-813B-74A5293BDF01}"/>
    <dgm:cxn modelId="{36951164-DA37-4070-A3B7-B136E4FD4F79}" type="presOf" srcId="{77ECC3F9-1262-4316-8312-7911A22E3286}" destId="{861C298F-849F-4A10-95CA-50FFAFA93BC7}" srcOrd="0" destOrd="0" presId="urn:microsoft.com/office/officeart/2018/2/layout/IconLabelDescriptionList"/>
    <dgm:cxn modelId="{3D041855-49B0-4CCE-803E-836259115C42}" type="presOf" srcId="{00B73206-5480-47DF-AA6D-88E38F5D8E6B}" destId="{5AB19958-033E-437E-AB18-029E74EB684D}" srcOrd="0" destOrd="0" presId="urn:microsoft.com/office/officeart/2018/2/layout/IconLabelDescriptionList"/>
    <dgm:cxn modelId="{AE7D0C78-12B1-4256-8A40-3C857ED2788F}" type="presOf" srcId="{023EFFA0-9D16-4C3D-B37C-FD69A3FFBC4C}" destId="{F46C8539-0C08-45F3-9906-21985880E9BA}" srcOrd="0" destOrd="0" presId="urn:microsoft.com/office/officeart/2018/2/layout/IconLabelDescriptionList"/>
    <dgm:cxn modelId="{B0824194-2CF3-4E95-9221-C0158E55A85A}" srcId="{F62E1408-35A7-4C18-9210-33A6835F5B05}" destId="{02E5209A-33CC-44C5-8ACA-68A58417BCFB}" srcOrd="0" destOrd="0" parTransId="{8F08655C-2400-44DD-92F9-D537204F65D1}" sibTransId="{7282096F-DA55-4767-B507-BCE070143044}"/>
    <dgm:cxn modelId="{F7E4C896-1635-411D-A621-6AE3441A3762}" srcId="{F62E1408-35A7-4C18-9210-33A6835F5B05}" destId="{3EE43C51-0824-4600-B1C6-F1590B41666A}" srcOrd="2" destOrd="0" parTransId="{0BD8308B-A58C-41A1-8D0A-1692759229E7}" sibTransId="{572343DB-7A04-48AD-992B-C93BAD75191C}"/>
    <dgm:cxn modelId="{2BDA4C99-4AF5-4B3A-928B-CE356F9D862F}" type="presOf" srcId="{6435250B-F162-405F-A09D-0FB24F10E070}" destId="{1BFE64E6-3DC2-4672-AE91-951EF8352B77}" srcOrd="0" destOrd="0" presId="urn:microsoft.com/office/officeart/2018/2/layout/IconLabelDescriptionList"/>
    <dgm:cxn modelId="{A1192D9B-3B17-4198-973E-41DF215434CB}" type="presOf" srcId="{02E5209A-33CC-44C5-8ACA-68A58417BCFB}" destId="{05AEF0A3-AF21-4C26-A307-9DD667D9889D}" srcOrd="0" destOrd="0" presId="urn:microsoft.com/office/officeart/2018/2/layout/IconLabelDescriptionList"/>
    <dgm:cxn modelId="{A38F659D-2CE9-4BBC-84F5-A3D22F4EA080}" srcId="{F62E1408-35A7-4C18-9210-33A6835F5B05}" destId="{6435250B-F162-405F-A09D-0FB24F10E070}" srcOrd="5" destOrd="0" parTransId="{0FC27FA1-4F3A-4C6F-9C6C-22E8F210F094}" sibTransId="{5B81F9D1-5A94-435C-A1FF-7973A4A42394}"/>
    <dgm:cxn modelId="{C8E58CC2-B216-4951-9478-EBD5289528AD}" srcId="{F62E1408-35A7-4C18-9210-33A6835F5B05}" destId="{023EFFA0-9D16-4C3D-B37C-FD69A3FFBC4C}" srcOrd="6" destOrd="0" parTransId="{13DCDD19-40D4-4B7F-BE6A-504ABDFC30E6}" sibTransId="{0CB68521-365F-46AD-9562-663D7681C51E}"/>
    <dgm:cxn modelId="{A4C50EFA-9AA7-4165-9899-D3EB898C5B5F}" type="presOf" srcId="{F62E1408-35A7-4C18-9210-33A6835F5B05}" destId="{37782508-468B-4578-8AAE-F23918368083}" srcOrd="0" destOrd="0" presId="urn:microsoft.com/office/officeart/2018/2/layout/IconLabelDescriptionList"/>
    <dgm:cxn modelId="{729F50A5-4F7B-486D-B1AF-0E0319236536}" type="presParOf" srcId="{37782508-468B-4578-8AAE-F23918368083}" destId="{FA71D76D-DD48-4832-BF6F-A459E69497C7}" srcOrd="0" destOrd="0" presId="urn:microsoft.com/office/officeart/2018/2/layout/IconLabelDescriptionList"/>
    <dgm:cxn modelId="{92FAF14A-929B-4DFD-B6CF-A6476A052B85}" type="presParOf" srcId="{FA71D76D-DD48-4832-BF6F-A459E69497C7}" destId="{2A85FA97-B313-4BD7-98C8-FEFD9FE6C993}" srcOrd="0" destOrd="0" presId="urn:microsoft.com/office/officeart/2018/2/layout/IconLabelDescriptionList"/>
    <dgm:cxn modelId="{11227594-DBD9-4EB7-A73B-7608E0AF8B98}" type="presParOf" srcId="{FA71D76D-DD48-4832-BF6F-A459E69497C7}" destId="{7885AC3E-E36A-47A0-8CED-2CD862495B68}" srcOrd="1" destOrd="0" presId="urn:microsoft.com/office/officeart/2018/2/layout/IconLabelDescriptionList"/>
    <dgm:cxn modelId="{7695A3FF-235D-450F-8825-5C00F13D770B}" type="presParOf" srcId="{FA71D76D-DD48-4832-BF6F-A459E69497C7}" destId="{05AEF0A3-AF21-4C26-A307-9DD667D9889D}" srcOrd="2" destOrd="0" presId="urn:microsoft.com/office/officeart/2018/2/layout/IconLabelDescriptionList"/>
    <dgm:cxn modelId="{7DDE75A8-2AA5-4BCA-B45F-A93B0E2751AC}" type="presParOf" srcId="{FA71D76D-DD48-4832-BF6F-A459E69497C7}" destId="{CEF7403C-9FBF-4BD7-9514-3FEC5E8B338C}" srcOrd="3" destOrd="0" presId="urn:microsoft.com/office/officeart/2018/2/layout/IconLabelDescriptionList"/>
    <dgm:cxn modelId="{4C3533A9-041B-4338-9865-654F1F157DCB}" type="presParOf" srcId="{FA71D76D-DD48-4832-BF6F-A459E69497C7}" destId="{2DDC42F6-C9D1-4DA4-AE2D-28D79DBA62BD}" srcOrd="4" destOrd="0" presId="urn:microsoft.com/office/officeart/2018/2/layout/IconLabelDescriptionList"/>
    <dgm:cxn modelId="{104F9D1D-3DA1-4FED-9B68-BAC10874EB37}" type="presParOf" srcId="{37782508-468B-4578-8AAE-F23918368083}" destId="{F930614B-14C3-4848-84AE-2C70ED5E55B1}" srcOrd="1" destOrd="0" presId="urn:microsoft.com/office/officeart/2018/2/layout/IconLabelDescriptionList"/>
    <dgm:cxn modelId="{9E6FB146-9769-439B-A093-92EAF84D1512}" type="presParOf" srcId="{37782508-468B-4578-8AAE-F23918368083}" destId="{544F8997-4760-4C29-94C6-1B4EFCB217A2}" srcOrd="2" destOrd="0" presId="urn:microsoft.com/office/officeart/2018/2/layout/IconLabelDescriptionList"/>
    <dgm:cxn modelId="{1494333F-52F9-421C-9A21-8AAAA4BE961B}" type="presParOf" srcId="{544F8997-4760-4C29-94C6-1B4EFCB217A2}" destId="{11D800C1-5644-4D69-87B3-6BA545063594}" srcOrd="0" destOrd="0" presId="urn:microsoft.com/office/officeart/2018/2/layout/IconLabelDescriptionList"/>
    <dgm:cxn modelId="{13AADA66-987B-4814-AE22-4E476E32309B}" type="presParOf" srcId="{544F8997-4760-4C29-94C6-1B4EFCB217A2}" destId="{5C8DA04E-D5DF-4575-A60F-1E7F472ACFFB}" srcOrd="1" destOrd="0" presId="urn:microsoft.com/office/officeart/2018/2/layout/IconLabelDescriptionList"/>
    <dgm:cxn modelId="{09CD8DDB-7DEA-413F-A100-18F8B7206645}" type="presParOf" srcId="{544F8997-4760-4C29-94C6-1B4EFCB217A2}" destId="{F27DAFDE-920E-4021-BE2F-B8CFF5A5767B}" srcOrd="2" destOrd="0" presId="urn:microsoft.com/office/officeart/2018/2/layout/IconLabelDescriptionList"/>
    <dgm:cxn modelId="{2F6FA993-5B77-48B0-AAA8-BA82E30182C8}" type="presParOf" srcId="{544F8997-4760-4C29-94C6-1B4EFCB217A2}" destId="{86E8B58E-2DF9-444E-AB7E-6028DF1B24E0}" srcOrd="3" destOrd="0" presId="urn:microsoft.com/office/officeart/2018/2/layout/IconLabelDescriptionList"/>
    <dgm:cxn modelId="{E6D53F8A-D7E1-4724-A8EA-0B05C826EBD9}" type="presParOf" srcId="{544F8997-4760-4C29-94C6-1B4EFCB217A2}" destId="{65656264-1C89-44F5-8B27-7FD6856D0A07}" srcOrd="4" destOrd="0" presId="urn:microsoft.com/office/officeart/2018/2/layout/IconLabelDescriptionList"/>
    <dgm:cxn modelId="{0E112BED-21C1-46A9-B560-50F7CE3465AC}" type="presParOf" srcId="{37782508-468B-4578-8AAE-F23918368083}" destId="{27225D87-04BD-4E3B-B9B3-6F641A2EB791}" srcOrd="3" destOrd="0" presId="urn:microsoft.com/office/officeart/2018/2/layout/IconLabelDescriptionList"/>
    <dgm:cxn modelId="{C7F91289-C851-4AED-AE58-AD88CD91FB5F}" type="presParOf" srcId="{37782508-468B-4578-8AAE-F23918368083}" destId="{792C035A-1ECB-499A-93E2-8381D1784A5C}" srcOrd="4" destOrd="0" presId="urn:microsoft.com/office/officeart/2018/2/layout/IconLabelDescriptionList"/>
    <dgm:cxn modelId="{AA53D015-3556-4F5C-AA0F-B0A1480F2D64}" type="presParOf" srcId="{792C035A-1ECB-499A-93E2-8381D1784A5C}" destId="{8E6E57C5-A193-48D5-9CB4-54D1FF766AC9}" srcOrd="0" destOrd="0" presId="urn:microsoft.com/office/officeart/2018/2/layout/IconLabelDescriptionList"/>
    <dgm:cxn modelId="{47B35961-E196-4C76-8A63-B2D9661F7A9B}" type="presParOf" srcId="{792C035A-1ECB-499A-93E2-8381D1784A5C}" destId="{D626CBD1-2532-483D-B521-382D71F81A97}" srcOrd="1" destOrd="0" presId="urn:microsoft.com/office/officeart/2018/2/layout/IconLabelDescriptionList"/>
    <dgm:cxn modelId="{CD948582-9995-460E-8990-612CE1017971}" type="presParOf" srcId="{792C035A-1ECB-499A-93E2-8381D1784A5C}" destId="{C5492118-D90A-4F11-B6E6-8C0CEC91281C}" srcOrd="2" destOrd="0" presId="urn:microsoft.com/office/officeart/2018/2/layout/IconLabelDescriptionList"/>
    <dgm:cxn modelId="{C9641881-666D-460D-AD39-A554665A3F23}" type="presParOf" srcId="{792C035A-1ECB-499A-93E2-8381D1784A5C}" destId="{42361F5B-F826-43A1-8374-8F5B56C921FB}" srcOrd="3" destOrd="0" presId="urn:microsoft.com/office/officeart/2018/2/layout/IconLabelDescriptionList"/>
    <dgm:cxn modelId="{1A5446A7-4339-4657-8AFF-A1C76297CF36}" type="presParOf" srcId="{792C035A-1ECB-499A-93E2-8381D1784A5C}" destId="{2AE6C558-D865-42DE-9571-B84039F85321}" srcOrd="4" destOrd="0" presId="urn:microsoft.com/office/officeart/2018/2/layout/IconLabelDescriptionList"/>
    <dgm:cxn modelId="{1A374C19-D38C-4BF0-B138-95419DEA3F6B}" type="presParOf" srcId="{37782508-468B-4578-8AAE-F23918368083}" destId="{78148BFF-0FEF-4615-9776-08B9D1F11713}" srcOrd="5" destOrd="0" presId="urn:microsoft.com/office/officeart/2018/2/layout/IconLabelDescriptionList"/>
    <dgm:cxn modelId="{1158604D-264F-42B2-86CB-B9B8C4669258}" type="presParOf" srcId="{37782508-468B-4578-8AAE-F23918368083}" destId="{0532D210-D37F-4F98-B0BA-BE348E4A696B}" srcOrd="6" destOrd="0" presId="urn:microsoft.com/office/officeart/2018/2/layout/IconLabelDescriptionList"/>
    <dgm:cxn modelId="{0FCA0579-FF4B-40D9-9C9C-60C0AF0AA2B6}" type="presParOf" srcId="{0532D210-D37F-4F98-B0BA-BE348E4A696B}" destId="{9B739A83-5858-43D1-B6F0-6EE8425BC511}" srcOrd="0" destOrd="0" presId="urn:microsoft.com/office/officeart/2018/2/layout/IconLabelDescriptionList"/>
    <dgm:cxn modelId="{2CD653E1-0662-49BA-A74B-F12F2B2ABB8E}" type="presParOf" srcId="{0532D210-D37F-4F98-B0BA-BE348E4A696B}" destId="{C359DF68-020C-4272-B29B-3A2ED9757818}" srcOrd="1" destOrd="0" presId="urn:microsoft.com/office/officeart/2018/2/layout/IconLabelDescriptionList"/>
    <dgm:cxn modelId="{0A68FE89-78DC-4FE9-833D-756D09B892E8}" type="presParOf" srcId="{0532D210-D37F-4F98-B0BA-BE348E4A696B}" destId="{861C298F-849F-4A10-95CA-50FFAFA93BC7}" srcOrd="2" destOrd="0" presId="urn:microsoft.com/office/officeart/2018/2/layout/IconLabelDescriptionList"/>
    <dgm:cxn modelId="{C1C29C9A-9B93-4EF8-9AA5-0127CC2BC6FD}" type="presParOf" srcId="{0532D210-D37F-4F98-B0BA-BE348E4A696B}" destId="{88F33338-60C1-4156-A652-D9471A75F5BC}" srcOrd="3" destOrd="0" presId="urn:microsoft.com/office/officeart/2018/2/layout/IconLabelDescriptionList"/>
    <dgm:cxn modelId="{4AFC1A64-8DC9-4991-8678-E36705474A4E}" type="presParOf" srcId="{0532D210-D37F-4F98-B0BA-BE348E4A696B}" destId="{66B7CBA3-0B37-4CAB-B49B-DED774A192AF}" srcOrd="4" destOrd="0" presId="urn:microsoft.com/office/officeart/2018/2/layout/IconLabelDescriptionList"/>
    <dgm:cxn modelId="{EA726A69-FF43-4B59-ACF3-CF006A18D940}" type="presParOf" srcId="{37782508-468B-4578-8AAE-F23918368083}" destId="{F256B9D3-1C62-46D5-B035-9D21FDF485D9}" srcOrd="7" destOrd="0" presId="urn:microsoft.com/office/officeart/2018/2/layout/IconLabelDescriptionList"/>
    <dgm:cxn modelId="{755F01CE-3E52-42BB-B9AF-9BF316316475}" type="presParOf" srcId="{37782508-468B-4578-8AAE-F23918368083}" destId="{2BE6B085-B541-4C9F-A896-B43A25F81610}" srcOrd="8" destOrd="0" presId="urn:microsoft.com/office/officeart/2018/2/layout/IconLabelDescriptionList"/>
    <dgm:cxn modelId="{993C8BA8-8DDF-425F-9AD5-90731A1AF908}" type="presParOf" srcId="{2BE6B085-B541-4C9F-A896-B43A25F81610}" destId="{4ED9BA9A-5D61-4173-8211-2EE131C6754C}" srcOrd="0" destOrd="0" presId="urn:microsoft.com/office/officeart/2018/2/layout/IconLabelDescriptionList"/>
    <dgm:cxn modelId="{5A3D849D-B11B-43E1-9468-6D087224F130}" type="presParOf" srcId="{2BE6B085-B541-4C9F-A896-B43A25F81610}" destId="{22781FD8-92D7-469C-81F2-DE50DD955ECB}" srcOrd="1" destOrd="0" presId="urn:microsoft.com/office/officeart/2018/2/layout/IconLabelDescriptionList"/>
    <dgm:cxn modelId="{3C54F422-BD10-46C6-8F8C-712C446C3579}" type="presParOf" srcId="{2BE6B085-B541-4C9F-A896-B43A25F81610}" destId="{5AB19958-033E-437E-AB18-029E74EB684D}" srcOrd="2" destOrd="0" presId="urn:microsoft.com/office/officeart/2018/2/layout/IconLabelDescriptionList"/>
    <dgm:cxn modelId="{3895DD87-3F1F-4E9E-B9EE-F40E26C6848A}" type="presParOf" srcId="{2BE6B085-B541-4C9F-A896-B43A25F81610}" destId="{6EF761A4-C2C3-4B8D-87AE-A2764C776225}" srcOrd="3" destOrd="0" presId="urn:microsoft.com/office/officeart/2018/2/layout/IconLabelDescriptionList"/>
    <dgm:cxn modelId="{651256E4-6851-4FB6-AE34-6FE1387CC6D2}" type="presParOf" srcId="{2BE6B085-B541-4C9F-A896-B43A25F81610}" destId="{FB84F999-2F16-4645-A79E-F3EEEC59814E}" srcOrd="4" destOrd="0" presId="urn:microsoft.com/office/officeart/2018/2/layout/IconLabelDescriptionList"/>
    <dgm:cxn modelId="{190D4654-9145-4439-BEA8-DE37A744C21A}" type="presParOf" srcId="{37782508-468B-4578-8AAE-F23918368083}" destId="{1A0F0FE6-D79D-4F56-8592-7566565E5B99}" srcOrd="9" destOrd="0" presId="urn:microsoft.com/office/officeart/2018/2/layout/IconLabelDescriptionList"/>
    <dgm:cxn modelId="{1A617389-6813-4718-8843-FB6F0B560C3A}" type="presParOf" srcId="{37782508-468B-4578-8AAE-F23918368083}" destId="{AEDE891A-046E-4A5F-A8A7-49706CDCEA0F}" srcOrd="10" destOrd="0" presId="urn:microsoft.com/office/officeart/2018/2/layout/IconLabelDescriptionList"/>
    <dgm:cxn modelId="{E3379F56-2D6F-43D2-B3C6-44BE35DE8473}" type="presParOf" srcId="{AEDE891A-046E-4A5F-A8A7-49706CDCEA0F}" destId="{85E9178E-82AD-48C5-A8EF-406A9B9882AF}" srcOrd="0" destOrd="0" presId="urn:microsoft.com/office/officeart/2018/2/layout/IconLabelDescriptionList"/>
    <dgm:cxn modelId="{05ACEB1B-7CCB-4B77-AD08-616B7B5E303F}" type="presParOf" srcId="{AEDE891A-046E-4A5F-A8A7-49706CDCEA0F}" destId="{6CE979D7-3EF8-4411-A0AC-71C87FDA9927}" srcOrd="1" destOrd="0" presId="urn:microsoft.com/office/officeart/2018/2/layout/IconLabelDescriptionList"/>
    <dgm:cxn modelId="{DA8E39CE-E3DD-4A41-A09C-FC4255A1E060}" type="presParOf" srcId="{AEDE891A-046E-4A5F-A8A7-49706CDCEA0F}" destId="{1BFE64E6-3DC2-4672-AE91-951EF8352B77}" srcOrd="2" destOrd="0" presId="urn:microsoft.com/office/officeart/2018/2/layout/IconLabelDescriptionList"/>
    <dgm:cxn modelId="{13F114B8-8DA0-4EE7-81E9-7D38C0B9E968}" type="presParOf" srcId="{AEDE891A-046E-4A5F-A8A7-49706CDCEA0F}" destId="{C51568D2-AD6F-4C22-817B-41DA42692D53}" srcOrd="3" destOrd="0" presId="urn:microsoft.com/office/officeart/2018/2/layout/IconLabelDescriptionList"/>
    <dgm:cxn modelId="{C291C7FD-F296-437C-A107-FC304296D451}" type="presParOf" srcId="{AEDE891A-046E-4A5F-A8A7-49706CDCEA0F}" destId="{A120BC34-9AEE-4EA8-ACAB-014C2415D2C0}" srcOrd="4" destOrd="0" presId="urn:microsoft.com/office/officeart/2018/2/layout/IconLabelDescriptionList"/>
    <dgm:cxn modelId="{3EAE370E-681C-4D46-9C7A-17F552D30158}" type="presParOf" srcId="{37782508-468B-4578-8AAE-F23918368083}" destId="{F55A2253-B218-4363-85E0-50484BACC099}" srcOrd="11" destOrd="0" presId="urn:microsoft.com/office/officeart/2018/2/layout/IconLabelDescriptionList"/>
    <dgm:cxn modelId="{464DD6EF-E005-4443-94D7-F55053205BEA}" type="presParOf" srcId="{37782508-468B-4578-8AAE-F23918368083}" destId="{20846950-7EC3-4FEB-9488-4D12114291DE}" srcOrd="12" destOrd="0" presId="urn:microsoft.com/office/officeart/2018/2/layout/IconLabelDescriptionList"/>
    <dgm:cxn modelId="{C7EEDDE0-5CA9-4488-BAC7-FF8F3B47FD83}" type="presParOf" srcId="{20846950-7EC3-4FEB-9488-4D12114291DE}" destId="{8664C0D0-F0F9-44DE-B96D-3AB5FE142B09}" srcOrd="0" destOrd="0" presId="urn:microsoft.com/office/officeart/2018/2/layout/IconLabelDescriptionList"/>
    <dgm:cxn modelId="{A45D8B58-7440-4921-9C89-9ADA41A48584}" type="presParOf" srcId="{20846950-7EC3-4FEB-9488-4D12114291DE}" destId="{E578AD6E-E8F1-4E7B-9FF5-2F3E9A1293DA}" srcOrd="1" destOrd="0" presId="urn:microsoft.com/office/officeart/2018/2/layout/IconLabelDescriptionList"/>
    <dgm:cxn modelId="{DF1DF4E0-9965-4747-AF35-F40C8CA79365}" type="presParOf" srcId="{20846950-7EC3-4FEB-9488-4D12114291DE}" destId="{F46C8539-0C08-45F3-9906-21985880E9BA}" srcOrd="2" destOrd="0" presId="urn:microsoft.com/office/officeart/2018/2/layout/IconLabelDescriptionList"/>
    <dgm:cxn modelId="{A37CCC6C-EB92-4AC6-B730-FECCC783E919}" type="presParOf" srcId="{20846950-7EC3-4FEB-9488-4D12114291DE}" destId="{D475A1C6-06A7-4D97-A9D0-189A0F6938A6}" srcOrd="3" destOrd="0" presId="urn:microsoft.com/office/officeart/2018/2/layout/IconLabelDescriptionList"/>
    <dgm:cxn modelId="{85F13D3D-F6E9-4E76-A43B-730CD10C5BB6}" type="presParOf" srcId="{20846950-7EC3-4FEB-9488-4D12114291DE}" destId="{2CCA143C-7FA9-4B65-9842-EC908D3AA7EF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C722E-8B1B-4A26-9D98-59ED039D36F3}">
      <dsp:nvSpPr>
        <dsp:cNvPr id="0" name=""/>
        <dsp:cNvSpPr/>
      </dsp:nvSpPr>
      <dsp:spPr>
        <a:xfrm>
          <a:off x="0" y="3399"/>
          <a:ext cx="4115601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32419A-19F1-4C9A-8F3B-609F8FC8B8F1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EAD47B-ECB8-4BD6-925F-C961AB11113A}">
      <dsp:nvSpPr>
        <dsp:cNvPr id="0" name=""/>
        <dsp:cNvSpPr/>
      </dsp:nvSpPr>
      <dsp:spPr>
        <a:xfrm>
          <a:off x="836323" y="3399"/>
          <a:ext cx="327927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Between a single-family home and a mid-rise apartment</a:t>
          </a:r>
        </a:p>
      </dsp:txBody>
      <dsp:txXfrm>
        <a:off x="836323" y="3399"/>
        <a:ext cx="3279277" cy="724089"/>
      </dsp:txXfrm>
    </dsp:sp>
    <dsp:sp modelId="{086926DB-FCEE-4722-B49D-ADA987F57EDB}">
      <dsp:nvSpPr>
        <dsp:cNvPr id="0" name=""/>
        <dsp:cNvSpPr/>
      </dsp:nvSpPr>
      <dsp:spPr>
        <a:xfrm>
          <a:off x="0" y="908511"/>
          <a:ext cx="4115601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76D85-9A35-4EBD-8EC2-87AB714E050C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C738B-0FAD-40CC-AC0F-B6D86F26F031}">
      <dsp:nvSpPr>
        <dsp:cNvPr id="0" name=""/>
        <dsp:cNvSpPr/>
      </dsp:nvSpPr>
      <dsp:spPr>
        <a:xfrm>
          <a:off x="836323" y="908511"/>
          <a:ext cx="327927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Greater housing choices</a:t>
          </a:r>
        </a:p>
      </dsp:txBody>
      <dsp:txXfrm>
        <a:off x="836323" y="908511"/>
        <a:ext cx="3279277" cy="724089"/>
      </dsp:txXfrm>
    </dsp:sp>
    <dsp:sp modelId="{E2391428-082E-43EB-9455-34CF9A854D29}">
      <dsp:nvSpPr>
        <dsp:cNvPr id="0" name=""/>
        <dsp:cNvSpPr/>
      </dsp:nvSpPr>
      <dsp:spPr>
        <a:xfrm>
          <a:off x="0" y="1813624"/>
          <a:ext cx="4115601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151A4-88DB-4CA2-B3E7-AC261906019C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59394-108E-41BA-9D7F-B6154C56A9ED}">
      <dsp:nvSpPr>
        <dsp:cNvPr id="0" name=""/>
        <dsp:cNvSpPr/>
      </dsp:nvSpPr>
      <dsp:spPr>
        <a:xfrm>
          <a:off x="836323" y="1813624"/>
          <a:ext cx="327927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Range of price points</a:t>
          </a:r>
        </a:p>
      </dsp:txBody>
      <dsp:txXfrm>
        <a:off x="836323" y="1813624"/>
        <a:ext cx="3279277" cy="724089"/>
      </dsp:txXfrm>
    </dsp:sp>
    <dsp:sp modelId="{61A6AFF2-4E3A-4A75-A6CB-9A8E8E6D03E5}">
      <dsp:nvSpPr>
        <dsp:cNvPr id="0" name=""/>
        <dsp:cNvSpPr/>
      </dsp:nvSpPr>
      <dsp:spPr>
        <a:xfrm>
          <a:off x="0" y="2718736"/>
          <a:ext cx="4115601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B1520-0ABE-46D1-A60D-29AD720CF5C9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C7FCCF-BEBC-44C0-96A8-73AD130D892E}">
      <dsp:nvSpPr>
        <dsp:cNvPr id="0" name=""/>
        <dsp:cNvSpPr/>
      </dsp:nvSpPr>
      <dsp:spPr>
        <a:xfrm>
          <a:off x="836323" y="2718736"/>
          <a:ext cx="327927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Similar living experience to a single-family home</a:t>
          </a:r>
        </a:p>
      </dsp:txBody>
      <dsp:txXfrm>
        <a:off x="836323" y="2718736"/>
        <a:ext cx="3279277" cy="724089"/>
      </dsp:txXfrm>
    </dsp:sp>
    <dsp:sp modelId="{C69C1DEE-930B-4F18-9CD7-BACAD6492974}">
      <dsp:nvSpPr>
        <dsp:cNvPr id="0" name=""/>
        <dsp:cNvSpPr/>
      </dsp:nvSpPr>
      <dsp:spPr>
        <a:xfrm>
          <a:off x="0" y="3623848"/>
          <a:ext cx="4115601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2E504-A3FF-46B1-BCC2-8AB07C00A29C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81C5D-BA02-44FA-B6E9-14946B9D7FDC}">
      <dsp:nvSpPr>
        <dsp:cNvPr id="0" name=""/>
        <dsp:cNvSpPr/>
      </dsp:nvSpPr>
      <dsp:spPr>
        <a:xfrm>
          <a:off x="836323" y="3623848"/>
          <a:ext cx="327927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Walkable communities</a:t>
          </a:r>
        </a:p>
      </dsp:txBody>
      <dsp:txXfrm>
        <a:off x="836323" y="3623848"/>
        <a:ext cx="3279277" cy="724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5FA97-B313-4BD7-98C8-FEFD9FE6C993}">
      <dsp:nvSpPr>
        <dsp:cNvPr id="0" name=""/>
        <dsp:cNvSpPr/>
      </dsp:nvSpPr>
      <dsp:spPr>
        <a:xfrm>
          <a:off x="303156" y="1078892"/>
          <a:ext cx="600367" cy="6003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AEF0A3-AF21-4C26-A307-9DD667D9889D}">
      <dsp:nvSpPr>
        <dsp:cNvPr id="0" name=""/>
        <dsp:cNvSpPr/>
      </dsp:nvSpPr>
      <dsp:spPr>
        <a:xfrm>
          <a:off x="80607" y="1840069"/>
          <a:ext cx="1406311" cy="653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No significant adverse impacts</a:t>
          </a:r>
        </a:p>
      </dsp:txBody>
      <dsp:txXfrm>
        <a:off x="80607" y="1840069"/>
        <a:ext cx="1406311" cy="653893"/>
      </dsp:txXfrm>
    </dsp:sp>
    <dsp:sp modelId="{2DDC42F6-C9D1-4DA4-AE2D-28D79DBA62BD}">
      <dsp:nvSpPr>
        <dsp:cNvPr id="0" name=""/>
        <dsp:cNvSpPr/>
      </dsp:nvSpPr>
      <dsp:spPr>
        <a:xfrm>
          <a:off x="67290" y="2550454"/>
          <a:ext cx="1406311" cy="76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D800C1-5644-4D69-87B3-6BA545063594}">
      <dsp:nvSpPr>
        <dsp:cNvPr id="0" name=""/>
        <dsp:cNvSpPr/>
      </dsp:nvSpPr>
      <dsp:spPr>
        <a:xfrm>
          <a:off x="1995028" y="1177361"/>
          <a:ext cx="492209" cy="4922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DAFDE-920E-4021-BE2F-B8CFF5A5767B}">
      <dsp:nvSpPr>
        <dsp:cNvPr id="0" name=""/>
        <dsp:cNvSpPr/>
      </dsp:nvSpPr>
      <dsp:spPr>
        <a:xfrm>
          <a:off x="1715065" y="1825742"/>
          <a:ext cx="1406311" cy="653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Fiscally positive</a:t>
          </a:r>
          <a:endParaRPr lang="en-US" sz="1400" b="0" kern="1200" dirty="0"/>
        </a:p>
      </dsp:txBody>
      <dsp:txXfrm>
        <a:off x="1715065" y="1825742"/>
        <a:ext cx="1406311" cy="653893"/>
      </dsp:txXfrm>
    </dsp:sp>
    <dsp:sp modelId="{65656264-1C89-44F5-8B27-7FD6856D0A07}">
      <dsp:nvSpPr>
        <dsp:cNvPr id="0" name=""/>
        <dsp:cNvSpPr/>
      </dsp:nvSpPr>
      <dsp:spPr>
        <a:xfrm>
          <a:off x="1719720" y="2036722"/>
          <a:ext cx="1406311" cy="76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6E57C5-A193-48D5-9CB4-54D1FF766AC9}">
      <dsp:nvSpPr>
        <dsp:cNvPr id="0" name=""/>
        <dsp:cNvSpPr/>
      </dsp:nvSpPr>
      <dsp:spPr>
        <a:xfrm>
          <a:off x="3715049" y="1185659"/>
          <a:ext cx="492209" cy="4922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92118-D90A-4F11-B6E6-8C0CEC91281C}">
      <dsp:nvSpPr>
        <dsp:cNvPr id="0" name=""/>
        <dsp:cNvSpPr/>
      </dsp:nvSpPr>
      <dsp:spPr>
        <a:xfrm>
          <a:off x="3372122" y="1823322"/>
          <a:ext cx="1406311" cy="653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Disturbance reduced from 443 to 380 acres</a:t>
          </a:r>
        </a:p>
      </dsp:txBody>
      <dsp:txXfrm>
        <a:off x="3372122" y="1823322"/>
        <a:ext cx="1406311" cy="653893"/>
      </dsp:txXfrm>
    </dsp:sp>
    <dsp:sp modelId="{2AE6C558-D865-42DE-9571-B84039F85321}">
      <dsp:nvSpPr>
        <dsp:cNvPr id="0" name=""/>
        <dsp:cNvSpPr/>
      </dsp:nvSpPr>
      <dsp:spPr>
        <a:xfrm>
          <a:off x="3372122" y="2043775"/>
          <a:ext cx="1406311" cy="76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739A83-5858-43D1-B6F0-6EE8425BC511}">
      <dsp:nvSpPr>
        <dsp:cNvPr id="0" name=""/>
        <dsp:cNvSpPr/>
      </dsp:nvSpPr>
      <dsp:spPr>
        <a:xfrm>
          <a:off x="5342535" y="1173000"/>
          <a:ext cx="492209" cy="4922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C298F-849F-4A10-95CA-50FFAFA93BC7}">
      <dsp:nvSpPr>
        <dsp:cNvPr id="0" name=""/>
        <dsp:cNvSpPr/>
      </dsp:nvSpPr>
      <dsp:spPr>
        <a:xfrm>
          <a:off x="5024539" y="1824107"/>
          <a:ext cx="1406311" cy="653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Traffic mitigation measures</a:t>
          </a:r>
          <a:endParaRPr lang="en-US" sz="1400" b="0" kern="1200" dirty="0"/>
        </a:p>
      </dsp:txBody>
      <dsp:txXfrm>
        <a:off x="5024539" y="1824107"/>
        <a:ext cx="1406311" cy="653893"/>
      </dsp:txXfrm>
    </dsp:sp>
    <dsp:sp modelId="{66B7CBA3-0B37-4CAB-B49B-DED774A192AF}">
      <dsp:nvSpPr>
        <dsp:cNvPr id="0" name=""/>
        <dsp:cNvSpPr/>
      </dsp:nvSpPr>
      <dsp:spPr>
        <a:xfrm>
          <a:off x="5024539" y="2523414"/>
          <a:ext cx="1406311" cy="76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9BA9A-5D61-4173-8211-2EE131C6754C}">
      <dsp:nvSpPr>
        <dsp:cNvPr id="0" name=""/>
        <dsp:cNvSpPr/>
      </dsp:nvSpPr>
      <dsp:spPr>
        <a:xfrm>
          <a:off x="6862990" y="1202016"/>
          <a:ext cx="492209" cy="49220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19958-033E-437E-AB18-029E74EB684D}">
      <dsp:nvSpPr>
        <dsp:cNvPr id="0" name=""/>
        <dsp:cNvSpPr/>
      </dsp:nvSpPr>
      <dsp:spPr>
        <a:xfrm>
          <a:off x="6670317" y="1822747"/>
          <a:ext cx="1406311" cy="653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Stormwater Management</a:t>
          </a:r>
        </a:p>
      </dsp:txBody>
      <dsp:txXfrm>
        <a:off x="6670317" y="1822747"/>
        <a:ext cx="1406311" cy="653893"/>
      </dsp:txXfrm>
    </dsp:sp>
    <dsp:sp modelId="{FB84F999-2F16-4645-A79E-F3EEEC59814E}">
      <dsp:nvSpPr>
        <dsp:cNvPr id="0" name=""/>
        <dsp:cNvSpPr/>
      </dsp:nvSpPr>
      <dsp:spPr>
        <a:xfrm>
          <a:off x="6676955" y="2523414"/>
          <a:ext cx="1406311" cy="76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E9178E-82AD-48C5-A8EF-406A9B9882AF}">
      <dsp:nvSpPr>
        <dsp:cNvPr id="0" name=""/>
        <dsp:cNvSpPr/>
      </dsp:nvSpPr>
      <dsp:spPr>
        <a:xfrm>
          <a:off x="8520934" y="1161517"/>
          <a:ext cx="492209" cy="49220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E64E6-3DC2-4672-AE91-951EF8352B77}">
      <dsp:nvSpPr>
        <dsp:cNvPr id="0" name=""/>
        <dsp:cNvSpPr/>
      </dsp:nvSpPr>
      <dsp:spPr>
        <a:xfrm>
          <a:off x="8400669" y="1828658"/>
          <a:ext cx="1104080" cy="653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Sufficient water/sewer</a:t>
          </a:r>
        </a:p>
      </dsp:txBody>
      <dsp:txXfrm>
        <a:off x="8400669" y="1828658"/>
        <a:ext cx="1104080" cy="653893"/>
      </dsp:txXfrm>
    </dsp:sp>
    <dsp:sp modelId="{A120BC34-9AEE-4EA8-ACAB-014C2415D2C0}">
      <dsp:nvSpPr>
        <dsp:cNvPr id="0" name=""/>
        <dsp:cNvSpPr/>
      </dsp:nvSpPr>
      <dsp:spPr>
        <a:xfrm>
          <a:off x="8329371" y="2523414"/>
          <a:ext cx="1406311" cy="76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4C0D0-F0F9-44DE-B96D-3AB5FE142B09}">
      <dsp:nvSpPr>
        <dsp:cNvPr id="0" name=""/>
        <dsp:cNvSpPr/>
      </dsp:nvSpPr>
      <dsp:spPr>
        <a:xfrm>
          <a:off x="10347425" y="1172119"/>
          <a:ext cx="630003" cy="492209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C8539-0C08-45F3-9906-21985880E9BA}">
      <dsp:nvSpPr>
        <dsp:cNvPr id="0" name=""/>
        <dsp:cNvSpPr/>
      </dsp:nvSpPr>
      <dsp:spPr>
        <a:xfrm>
          <a:off x="9981788" y="1828658"/>
          <a:ext cx="1805113" cy="653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Avoids impacts to threatened/endangered species</a:t>
          </a:r>
        </a:p>
      </dsp:txBody>
      <dsp:txXfrm>
        <a:off x="9981788" y="1828658"/>
        <a:ext cx="1805113" cy="653893"/>
      </dsp:txXfrm>
    </dsp:sp>
    <dsp:sp modelId="{2CCA143C-7FA9-4B65-9842-EC908D3AA7EF}">
      <dsp:nvSpPr>
        <dsp:cNvPr id="0" name=""/>
        <dsp:cNvSpPr/>
      </dsp:nvSpPr>
      <dsp:spPr>
        <a:xfrm>
          <a:off x="10181189" y="2523414"/>
          <a:ext cx="1406311" cy="76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25E95-2C1E-4491-953B-BDA39E1F9DB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3C5AE-4873-4BD9-8721-E1995BDA0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47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6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85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63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66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35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0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3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29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73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57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6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62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09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0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26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81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64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F48E-6676-44D9-ACB8-2A70782C8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17426-1085-48EE-A237-DED0675F5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86D46-2BC8-4338-9E10-D1FEF854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7D03-6C96-4B3F-9956-2AE6699BAB5D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C99EF-2375-43BE-85D0-037EB0B29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E4CE6-2287-4EC3-8094-7AD6F95EE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2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63B3E-452D-42B6-9B74-1FAE63B22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27879A-3322-4019-B643-5C4984504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DD35B-933C-46CC-93D1-20AE96E91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6671-EA90-4ACB-8D46-C5D1E4C2D679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23F8C-E6F0-4580-858B-67C09724D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BDEDE-C130-42C5-9B04-CFDEF1B9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5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B44CE-668C-40EB-8A23-D54F47C17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D33A9-7959-46D4-8CA9-1345BD299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0FA54-9201-4C7E-B92D-9E61411F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901C6-E022-47C0-9040-710A4627E3DD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B8931-4F43-499F-B2DC-FFA64E9D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394CD-320C-4424-9AD0-2166B35AA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23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C11F-88BC-4DE0-8B80-8E4346592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9748A-C4D2-4D58-9355-C97EEAA03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418C7-E5AD-437B-ACC2-3679D4D68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CD91-CEB3-4B1D-8EFF-D5D402427D7B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9F375-8F17-47D4-9020-E4891912B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42B7C-1ED9-47F1-AAA0-266849FC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F8A62-AB77-45D7-B86C-1A38D8E0D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7306D-E13E-4D0D-85C9-FF65DDFDC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64AD1-60FC-4C65-932C-7FD1196AD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8653-118F-4E8A-BC5A-29775BB523E0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F9AD6-D48B-4A19-A695-79DA31D97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F7B08-D618-4A29-901D-D61A57CA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2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5752B-8BB8-47BA-979C-126912449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4D61B-2219-4525-8127-60B303068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79F49-5C1B-4F90-803A-537D4FAAD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4711F-E6BC-47BF-981F-6C52A89B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EC55-7C80-4733-BB46-4604B9594559}" type="datetime1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5CE95-EF28-48DF-8E13-E792DB33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6CDDB-B609-46E7-9D88-660F55D10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0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88886-0C5F-4EF2-953D-2B1D9A82D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D4EFC-31F5-489B-A075-8419A3FD4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D5065-F18E-4063-9C01-9F70ADBF1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309632-1180-48F6-A971-392DED533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587A1-B6C5-429F-842A-401F83C1B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207728-1EC6-433D-8ECA-72B2E1E0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5636-B377-4250-BCDE-5822CAE44444}" type="datetime1">
              <a:rPr lang="en-US" smtClean="0"/>
              <a:t>6/16/2022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870D05-BCBA-4B3B-BF9F-66B820ECA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5FF5B3-93AC-4803-8D89-FBCA0E0F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0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778B-CD17-4C89-93BD-5F579F4C2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AF28C-DA39-4D75-A401-E2A366F87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0DF40-496D-4E0F-9A71-775A07E7CBAF}" type="datetime1">
              <a:rPr lang="en-US" smtClean="0"/>
              <a:t>6/16/2022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B358D-D69E-410B-B40A-9FE5028E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6DA79-129F-44B2-BD55-5BD5BB0A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6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9272E3-EF37-4A82-8A26-40B3F187A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67AA9-42E0-4DC5-A471-A64CA11713BB}" type="datetime1">
              <a:rPr lang="en-US" smtClean="0"/>
              <a:t>6/16/2022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672A7-BE93-4023-971A-DB63567C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02F9A-8D92-45A4-859E-AF647E74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6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77FE3-87A4-447A-B49A-4B322EF8D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86DF4-22BB-4032-BCF1-EDE2419D5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823DE-1177-4A23-BA42-D4451EC7E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07B1D-DFB4-4E05-8B5F-9BA09F3C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4F563-EFCB-40E1-A3BE-9E689DCFDDB3}" type="datetime1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E73A8-53C9-46C8-9D46-27AB0462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EECAB-813F-4ED5-9DDD-E9425ACAA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1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8087-76F5-4918-95FA-56E73669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C06AD-DB25-48C9-BFC1-BF5E61E38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C4B38-7291-411A-A02D-FF18D6F57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544C5-373E-48FE-BD0D-51549D129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DBC3-A67D-42D5-8BB7-FF6C7BE8F329}" type="datetime1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C51AF-0435-438F-BB3A-A22A581DA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AF964-04DE-43DA-8860-E2C80C1A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9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495720-E65B-4695-886E-30750B45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29357-F0C7-4F9A-BAFB-E4437F507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9A2C8-7034-4AF7-8248-881E08A394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C168E-47C1-4C68-A2FD-F0BF390E82E5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AC7A1-64C8-4574-8B59-93F27ED4C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6918F-0A5C-4898-98C1-21962C3B2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8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E4660-532F-472E-8A0D-9670622F6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700" dirty="0"/>
              <a:t>Tuxedo Farms </a:t>
            </a:r>
            <a:br>
              <a:rPr lang="en-US" sz="4700" dirty="0"/>
            </a:br>
            <a:r>
              <a:rPr lang="en-US" sz="4700" dirty="0"/>
              <a:t>Public Hearing</a:t>
            </a:r>
            <a:br>
              <a:rPr lang="en-US" sz="4700" dirty="0"/>
            </a:br>
            <a:endParaRPr lang="en-US" sz="47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AEC78-1C39-43AB-A45D-8E3EAA6DC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/>
              <a:t>June 16, 2022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62F2EA3-7C49-4EFC-B4CC-B695FB844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r="6711" b="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289E9-8B58-A999-8145-BB5A9E51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23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Commons Area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2CA4D994-AEEA-47AF-A81C-5F95E119B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" b="2400"/>
          <a:stretch/>
        </p:blipFill>
        <p:spPr>
          <a:xfrm>
            <a:off x="1570112" y="1334120"/>
            <a:ext cx="9011526" cy="547364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F0571A-C425-3B2F-CFE6-B41615DEA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78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Commons Area</a:t>
            </a:r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2CC33C27-945A-4CA5-8EB2-BE8AF6293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5" b="1547"/>
          <a:stretch/>
        </p:blipFill>
        <p:spPr>
          <a:xfrm>
            <a:off x="1578599" y="1375648"/>
            <a:ext cx="8993660" cy="548235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DE0431-391F-833C-7E9C-C5ADFA74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52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Commons Area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DE0431-391F-833C-7E9C-C5ADFA74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12</a:t>
            </a:fld>
            <a:endParaRPr lang="en-US"/>
          </a:p>
        </p:txBody>
      </p:sp>
      <p:pic>
        <p:nvPicPr>
          <p:cNvPr id="8" name="Content Placeholder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B5EB0C2-8DCE-12B1-D023-D9A3F5D04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" b="2173"/>
          <a:stretch/>
        </p:blipFill>
        <p:spPr>
          <a:xfrm>
            <a:off x="1563915" y="1345660"/>
            <a:ext cx="9057191" cy="5492244"/>
          </a:xfrm>
        </p:spPr>
      </p:pic>
    </p:spTree>
    <p:extLst>
      <p:ext uri="{BB962C8B-B14F-4D97-AF65-F5344CB8AC3E}">
        <p14:creationId xmlns:p14="http://schemas.microsoft.com/office/powerpoint/2010/main" val="649497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Concept Plan: Neighborhoods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DD816BEF-EAE5-4AB1-875D-0C93EB3C7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9" b="2468"/>
          <a:stretch/>
        </p:blipFill>
        <p:spPr>
          <a:xfrm>
            <a:off x="1680972" y="1419438"/>
            <a:ext cx="8825294" cy="534869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BE44F-4DF7-08FD-0F60-2BEC57E38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49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Design Standards Overview</a:t>
            </a:r>
          </a:p>
        </p:txBody>
      </p:sp>
      <p:pic>
        <p:nvPicPr>
          <p:cNvPr id="7" name="Content Placeholder 6" descr="A picture containing map&#10;&#10;Description automatically generated">
            <a:extLst>
              <a:ext uri="{FF2B5EF4-FFF2-40B4-BE49-F238E27FC236}">
                <a16:creationId xmlns:a16="http://schemas.microsoft.com/office/drawing/2014/main" id="{B302AC22-76BA-46A2-BEB3-02F70FD82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70" y="1525409"/>
            <a:ext cx="3867050" cy="5004418"/>
          </a:xfrm>
          <a:ln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687F14-A030-42B3-8163-206FB641553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7839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Smart Code</a:t>
            </a:r>
          </a:p>
          <a:p>
            <a:pPr lvl="1"/>
            <a:r>
              <a:rPr lang="en-US" dirty="0"/>
              <a:t>Land uses</a:t>
            </a:r>
          </a:p>
          <a:p>
            <a:pPr lvl="1"/>
            <a:r>
              <a:rPr lang="en-US" dirty="0"/>
              <a:t>Lot sizes &amp; types</a:t>
            </a:r>
          </a:p>
          <a:p>
            <a:r>
              <a:rPr lang="en-US" dirty="0"/>
              <a:t>Architectural Guidelines</a:t>
            </a:r>
          </a:p>
          <a:p>
            <a:pPr lvl="1"/>
            <a:r>
              <a:rPr lang="en-US" dirty="0"/>
              <a:t>Materials &amp; colors</a:t>
            </a:r>
          </a:p>
          <a:p>
            <a:pPr lvl="1"/>
            <a:r>
              <a:rPr lang="en-US" dirty="0"/>
              <a:t>Building massing</a:t>
            </a:r>
          </a:p>
          <a:p>
            <a:pPr lvl="1"/>
            <a:r>
              <a:rPr lang="en-US" dirty="0"/>
              <a:t>Look-alike standards</a:t>
            </a:r>
          </a:p>
          <a:p>
            <a:r>
              <a:rPr lang="en-US" dirty="0"/>
              <a:t>Landscape Guidelines</a:t>
            </a:r>
          </a:p>
          <a:p>
            <a:r>
              <a:rPr lang="en-US" dirty="0"/>
              <a:t>Performance Standards</a:t>
            </a:r>
          </a:p>
          <a:p>
            <a:pPr lvl="1"/>
            <a:r>
              <a:rPr lang="en-US" dirty="0"/>
              <a:t>Engineering requirements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512898-87CC-8419-C722-7E8CAE7C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68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56B96B82-27F4-49C6-812D-1331E10A9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t="4491" r="3260" b="1403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C3F66-6271-4192-884E-306E9446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SEQRA Overview: Technical Memorandum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35C8A-C999-48CF-83AE-63FD7ADD4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66345"/>
            <a:ext cx="5097780" cy="3910617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Project Description</a:t>
            </a:r>
          </a:p>
          <a:p>
            <a:pPr lvl="1"/>
            <a:r>
              <a:rPr lang="en-US" sz="2200" i="1" dirty="0">
                <a:solidFill>
                  <a:srgbClr val="FFFFFF"/>
                </a:solidFill>
              </a:rPr>
              <a:t>Changes from prior approvals</a:t>
            </a:r>
          </a:p>
          <a:p>
            <a:pPr lvl="1"/>
            <a:r>
              <a:rPr lang="en-US" sz="2200" i="1" dirty="0">
                <a:solidFill>
                  <a:srgbClr val="FFFFFF"/>
                </a:solidFill>
              </a:rPr>
              <a:t>Design Standards</a:t>
            </a:r>
          </a:p>
          <a:p>
            <a:pPr lvl="1"/>
            <a:r>
              <a:rPr lang="en-US" sz="2200" i="1" dirty="0">
                <a:solidFill>
                  <a:srgbClr val="FFFFFF"/>
                </a:solidFill>
              </a:rPr>
              <a:t>Special Permit</a:t>
            </a:r>
          </a:p>
          <a:p>
            <a:r>
              <a:rPr lang="en-US" sz="2200" dirty="0">
                <a:solidFill>
                  <a:srgbClr val="FFFFFF"/>
                </a:solidFill>
              </a:rPr>
              <a:t>Land Use, Zoning, and Public Policy</a:t>
            </a:r>
          </a:p>
          <a:p>
            <a:r>
              <a:rPr lang="en-US" sz="2200" dirty="0">
                <a:solidFill>
                  <a:srgbClr val="FFFFFF"/>
                </a:solidFill>
              </a:rPr>
              <a:t>Economic and Fiscal Analysis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Cultural Resources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Visual Quality and Community Character</a:t>
            </a:r>
          </a:p>
          <a:p>
            <a:r>
              <a:rPr lang="en-US" sz="2200" dirty="0">
                <a:solidFill>
                  <a:srgbClr val="FFFFFF"/>
                </a:solidFill>
              </a:rPr>
              <a:t>Geology, Soils, and Topography</a:t>
            </a:r>
          </a:p>
          <a:p>
            <a:r>
              <a:rPr lang="en-US" sz="2200" dirty="0">
                <a:solidFill>
                  <a:srgbClr val="FFFFFF"/>
                </a:solidFill>
              </a:rPr>
              <a:t>Natural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71402-EA0A-4AF2-BDF9-6092D3D2C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266345"/>
            <a:ext cx="5097780" cy="391061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Hydrology and Stormwater Management</a:t>
            </a:r>
          </a:p>
          <a:p>
            <a:r>
              <a:rPr lang="en-US" sz="2200" dirty="0">
                <a:solidFill>
                  <a:srgbClr val="FFFFFF"/>
                </a:solidFill>
              </a:rPr>
              <a:t>Water Supply</a:t>
            </a:r>
          </a:p>
          <a:p>
            <a:r>
              <a:rPr lang="en-US" sz="2200" dirty="0">
                <a:solidFill>
                  <a:srgbClr val="FFFFFF"/>
                </a:solidFill>
              </a:rPr>
              <a:t>Sanitary Sewer</a:t>
            </a:r>
          </a:p>
          <a:p>
            <a:r>
              <a:rPr lang="en-US" sz="2200" dirty="0">
                <a:solidFill>
                  <a:srgbClr val="FFFFFF"/>
                </a:solidFill>
              </a:rPr>
              <a:t>Solid Waste</a:t>
            </a:r>
          </a:p>
          <a:p>
            <a:r>
              <a:rPr lang="en-US" sz="2200" dirty="0">
                <a:solidFill>
                  <a:srgbClr val="FFFFFF"/>
                </a:solidFill>
              </a:rPr>
              <a:t>Hazardous Materials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Traffic</a:t>
            </a:r>
          </a:p>
          <a:p>
            <a:r>
              <a:rPr lang="en-US" sz="2200" dirty="0">
                <a:solidFill>
                  <a:srgbClr val="FFFFFF"/>
                </a:solidFill>
              </a:rPr>
              <a:t>Air Quality</a:t>
            </a:r>
          </a:p>
          <a:p>
            <a:r>
              <a:rPr lang="en-US" sz="2200" dirty="0">
                <a:solidFill>
                  <a:srgbClr val="FFFFFF"/>
                </a:solidFill>
              </a:rPr>
              <a:t>Noise</a:t>
            </a:r>
          </a:p>
          <a:p>
            <a:r>
              <a:rPr lang="en-US" sz="2200" dirty="0">
                <a:solidFill>
                  <a:srgbClr val="FFFFFF"/>
                </a:solidFill>
              </a:rPr>
              <a:t>Construction Impacts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3BA00-DE07-F764-846C-9745FF4BF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91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2E2E68F9-E04F-84DB-10A9-36251A2BBA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391044"/>
              </p:ext>
            </p:extLst>
          </p:nvPr>
        </p:nvGraphicFramePr>
        <p:xfrm>
          <a:off x="261257" y="1825624"/>
          <a:ext cx="11800113" cy="4540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30F7C2EF-6026-4D2B-9720-9316D2FC9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SEQRA Conclusions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0AA73F-C8A6-014B-0D5C-BF6BC603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34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Project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8F571-7ED8-43A1-86E7-3749420C9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167" y="1748362"/>
            <a:ext cx="5448300" cy="4811057"/>
          </a:xfrm>
        </p:spPr>
        <p:txBody>
          <a:bodyPr>
            <a:normAutofit fontScale="92500"/>
          </a:bodyPr>
          <a:lstStyle/>
          <a:p>
            <a:r>
              <a:rPr lang="en-US" dirty="0"/>
              <a:t>Fiscally positive</a:t>
            </a:r>
          </a:p>
          <a:p>
            <a:pPr lvl="1"/>
            <a:r>
              <a:rPr lang="en-US" dirty="0"/>
              <a:t>Town ($1,953,165 net annual revenue)</a:t>
            </a:r>
          </a:p>
          <a:p>
            <a:pPr lvl="1"/>
            <a:r>
              <a:rPr lang="en-US" dirty="0"/>
              <a:t>School ($2,428,028 net annual revenue)</a:t>
            </a:r>
          </a:p>
          <a:p>
            <a:pPr lvl="1"/>
            <a:r>
              <a:rPr lang="en-US" dirty="0"/>
              <a:t>Secondary spending</a:t>
            </a:r>
          </a:p>
          <a:p>
            <a:r>
              <a:rPr lang="en-US" dirty="0"/>
              <a:t>New school age children</a:t>
            </a:r>
          </a:p>
          <a:p>
            <a:r>
              <a:rPr lang="en-US" dirty="0"/>
              <a:t>Commons</a:t>
            </a:r>
          </a:p>
          <a:p>
            <a:r>
              <a:rPr lang="en-US" dirty="0"/>
              <a:t>Library/Event Building</a:t>
            </a:r>
          </a:p>
          <a:p>
            <a:r>
              <a:rPr lang="en-US" dirty="0"/>
              <a:t>Trails/Recreation</a:t>
            </a:r>
          </a:p>
          <a:p>
            <a:r>
              <a:rPr lang="en-US" dirty="0"/>
              <a:t>Sewer Plant</a:t>
            </a:r>
          </a:p>
          <a:p>
            <a:r>
              <a:rPr lang="en-US" dirty="0"/>
              <a:t>700 acres of preserved open space transferred to Town</a:t>
            </a:r>
          </a:p>
        </p:txBody>
      </p:sp>
      <p:pic>
        <p:nvPicPr>
          <p:cNvPr id="4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2096244-47BE-4963-B085-B6F831B210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t="4912" r="3079" b="12983"/>
          <a:stretch/>
        </p:blipFill>
        <p:spPr>
          <a:xfrm>
            <a:off x="7679667" y="1325563"/>
            <a:ext cx="4512334" cy="25984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35C283-A6D1-8E93-7F48-610D8AA1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17</a:t>
            </a:fld>
            <a:endParaRPr lang="en-US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D32F5EE9-0E01-8FAE-18BA-0C238D3FF2BF}"/>
              </a:ext>
            </a:extLst>
          </p:cNvPr>
          <p:cNvPicPr/>
          <p:nvPr/>
        </p:nvPicPr>
        <p:blipFill rotWithShape="1">
          <a:blip r:embed="rId4" cstate="print"/>
          <a:srcRect l="3487" r="17475"/>
          <a:stretch/>
        </p:blipFill>
        <p:spPr>
          <a:xfrm>
            <a:off x="7679666" y="3924032"/>
            <a:ext cx="4512334" cy="2924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770345-27AB-0F8F-CEE5-507FA8C02299}"/>
              </a:ext>
            </a:extLst>
          </p:cNvPr>
          <p:cNvSpPr txBox="1"/>
          <p:nvPr/>
        </p:nvSpPr>
        <p:spPr>
          <a:xfrm>
            <a:off x="7679665" y="3726530"/>
            <a:ext cx="45123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Renderings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are conceptual in nature and subject to change in accordance with the Design Guidelines</a:t>
            </a:r>
            <a:endParaRPr lang="en-US" sz="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52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46011-219B-4341-A102-A79167F24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557" y="1636744"/>
            <a:ext cx="5697355" cy="454021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Continuation of Special Permit Public Hearing – 6/23</a:t>
            </a:r>
          </a:p>
          <a:p>
            <a:r>
              <a:rPr lang="en-US" dirty="0"/>
              <a:t>Planning </a:t>
            </a:r>
            <a:r>
              <a:rPr lang="en-US"/>
              <a:t>Board referral meeting </a:t>
            </a:r>
            <a:r>
              <a:rPr lang="en-US" dirty="0"/>
              <a:t>– 6/22</a:t>
            </a:r>
          </a:p>
          <a:p>
            <a:r>
              <a:rPr lang="en-US" dirty="0"/>
              <a:t>Orange County planning review</a:t>
            </a:r>
          </a:p>
          <a:p>
            <a:r>
              <a:rPr lang="en-US" dirty="0"/>
              <a:t>Local Law Public Hearing – 6/23</a:t>
            </a:r>
          </a:p>
          <a:p>
            <a:r>
              <a:rPr lang="en-US" dirty="0"/>
              <a:t>Close Hearing and Approve Special Permit – TBD</a:t>
            </a:r>
          </a:p>
          <a:p>
            <a:r>
              <a:rPr lang="en-US" dirty="0"/>
              <a:t>Sewer Plant – Summer </a:t>
            </a:r>
          </a:p>
          <a:p>
            <a:r>
              <a:rPr lang="en-US" dirty="0"/>
              <a:t>Planning Board Site Plan/Subdivision Review – Summer/Fall</a:t>
            </a:r>
          </a:p>
          <a:p>
            <a:r>
              <a:rPr lang="en-US" dirty="0"/>
              <a:t>Begin Construction – Nov/Dec 2022 </a:t>
            </a:r>
          </a:p>
        </p:txBody>
      </p:sp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33154E27-8EF6-49E6-BE40-CD3930DBE1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2" t="5615" r="20969" b="12701"/>
          <a:stretch/>
        </p:blipFill>
        <p:spPr>
          <a:xfrm>
            <a:off x="6535555" y="1636745"/>
            <a:ext cx="5062888" cy="45402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0A962E-6A96-87C9-038F-6B6D9FDF8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4C2B91-9A2A-DB51-A000-6A16CA9BC61A}"/>
              </a:ext>
            </a:extLst>
          </p:cNvPr>
          <p:cNvSpPr txBox="1"/>
          <p:nvPr/>
        </p:nvSpPr>
        <p:spPr>
          <a:xfrm>
            <a:off x="6464380" y="6143546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</a:rPr>
              <a:t>Renderings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are conceptual in nature and subject to change in accordance with the Design Guidelines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962421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8D59D16-5143-C945-A273-4B3EDD2FB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32" t="2814" r="1200"/>
          <a:stretch/>
        </p:blipFill>
        <p:spPr>
          <a:xfrm>
            <a:off x="3774360" y="1412360"/>
            <a:ext cx="8217615" cy="47682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Project Approvals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5AC8456-745B-4A9C-AE38-33A9776FAF4B}"/>
              </a:ext>
            </a:extLst>
          </p:cNvPr>
          <p:cNvSpPr txBox="1">
            <a:spLocks/>
          </p:cNvSpPr>
          <p:nvPr/>
        </p:nvSpPr>
        <p:spPr>
          <a:xfrm>
            <a:off x="200025" y="1916111"/>
            <a:ext cx="47706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DEIS/FEIS 1999-2003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SEQRA Findings 2004</a:t>
            </a:r>
          </a:p>
          <a:p>
            <a:pPr>
              <a:lnSpc>
                <a:spcPct val="150000"/>
              </a:lnSpc>
            </a:pPr>
            <a:r>
              <a:rPr lang="en-US" dirty="0"/>
              <a:t>SEIS/FSEIS 2009-2010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SEQRA Findings 2010</a:t>
            </a:r>
          </a:p>
          <a:p>
            <a:pPr>
              <a:lnSpc>
                <a:spcPct val="150000"/>
              </a:lnSpc>
            </a:pPr>
            <a:r>
              <a:rPr lang="en-US" dirty="0"/>
              <a:t>Special Permits 2004 &amp; 2010</a:t>
            </a:r>
          </a:p>
          <a:p>
            <a:pPr>
              <a:lnSpc>
                <a:spcPct val="150000"/>
              </a:lnSpc>
            </a:pPr>
            <a:r>
              <a:rPr lang="en-US" dirty="0"/>
              <a:t>Amended Special Permit 2015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28051A-4BDF-10BF-4732-9588098B2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69408-3844-5E5A-4860-F15A80B2C8A2}"/>
              </a:ext>
            </a:extLst>
          </p:cNvPr>
          <p:cNvSpPr txBox="1"/>
          <p:nvPr/>
        </p:nvSpPr>
        <p:spPr>
          <a:xfrm>
            <a:off x="7088515" y="6267448"/>
            <a:ext cx="211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2015 Approved Plan</a:t>
            </a:r>
          </a:p>
        </p:txBody>
      </p:sp>
    </p:spTree>
    <p:extLst>
      <p:ext uri="{BB962C8B-B14F-4D97-AF65-F5344CB8AC3E}">
        <p14:creationId xmlns:p14="http://schemas.microsoft.com/office/powerpoint/2010/main" val="3111278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Concept Plan: Overview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AC548946-7421-490A-898D-131FEE2AC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2596" r="2045" b="11733"/>
          <a:stretch/>
        </p:blipFill>
        <p:spPr>
          <a:xfrm>
            <a:off x="1879041" y="1325563"/>
            <a:ext cx="8579285" cy="553243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96141C-B8FA-763D-411B-95B9E91F5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0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hart, map&#10;&#10;Description automatically generated">
            <a:extLst>
              <a:ext uri="{FF2B5EF4-FFF2-40B4-BE49-F238E27FC236}">
                <a16:creationId xmlns:a16="http://schemas.microsoft.com/office/drawing/2014/main" id="{7F22A249-A472-45D0-846E-1AD492970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60" y="1430984"/>
            <a:ext cx="7143340" cy="51023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	Project Changes: 2015 v. 2022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1" name="Table 31">
            <a:extLst>
              <a:ext uri="{FF2B5EF4-FFF2-40B4-BE49-F238E27FC236}">
                <a16:creationId xmlns:a16="http://schemas.microsoft.com/office/drawing/2014/main" id="{0F978A69-1E27-43CC-BE30-E9C588D17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365902"/>
              </p:ext>
            </p:extLst>
          </p:nvPr>
        </p:nvGraphicFramePr>
        <p:xfrm>
          <a:off x="118667" y="1521330"/>
          <a:ext cx="5025453" cy="238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6653">
                  <a:extLst>
                    <a:ext uri="{9D8B030D-6E8A-4147-A177-3AD203B41FA5}">
                      <a16:colId xmlns:a16="http://schemas.microsoft.com/office/drawing/2014/main" val="4272840576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439735896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35071943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28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1,609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694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bedrooms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3,514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634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Cap on non-age restricted bedrooms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2,860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040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Minimum single-family/ attached single-family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73145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DEC531-A9B4-E0FB-DF6C-A6467767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3C19C-CAB2-DF64-37F4-69F8D251FFDC}"/>
              </a:ext>
            </a:extLst>
          </p:cNvPr>
          <p:cNvSpPr txBox="1"/>
          <p:nvPr/>
        </p:nvSpPr>
        <p:spPr>
          <a:xfrm>
            <a:off x="459240" y="4243201"/>
            <a:ext cx="439850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Overall, limits of disturbance reduced from 443 to 380 acres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F4323-6A6E-8C5F-048F-668AE11D00E9}"/>
              </a:ext>
            </a:extLst>
          </p:cNvPr>
          <p:cNvSpPr txBox="1"/>
          <p:nvPr/>
        </p:nvSpPr>
        <p:spPr>
          <a:xfrm>
            <a:off x="459240" y="5300718"/>
            <a:ext cx="439850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Maintains road network</a:t>
            </a:r>
          </a:p>
        </p:txBody>
      </p:sp>
    </p:spTree>
    <p:extLst>
      <p:ext uri="{BB962C8B-B14F-4D97-AF65-F5344CB8AC3E}">
        <p14:creationId xmlns:p14="http://schemas.microsoft.com/office/powerpoint/2010/main" val="2923729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pPr marL="914400" indent="-914400"/>
            <a:r>
              <a:rPr lang="en-US" dirty="0">
                <a:solidFill>
                  <a:schemeClr val="bg1"/>
                </a:solidFill>
              </a:rPr>
              <a:t>	2022 Amendments: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Meet Market Demand for the “Missing Middle”</a:t>
            </a:r>
          </a:p>
        </p:txBody>
      </p:sp>
      <p:graphicFrame>
        <p:nvGraphicFramePr>
          <p:cNvPr id="1028" name="Content Placeholder 6">
            <a:extLst>
              <a:ext uri="{FF2B5EF4-FFF2-40B4-BE49-F238E27FC236}">
                <a16:creationId xmlns:a16="http://schemas.microsoft.com/office/drawing/2014/main" id="{D20887E5-222C-B8CC-67CA-DEB798C80CA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41354574"/>
              </p:ext>
            </p:extLst>
          </p:nvPr>
        </p:nvGraphicFramePr>
        <p:xfrm>
          <a:off x="7238198" y="1825625"/>
          <a:ext cx="411560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0AD3C09-DA31-4C93-B472-711B3819D29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5" y="1532414"/>
            <a:ext cx="7149003" cy="210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6BDDE72-57E6-4FA7-AE86-38FBDCF751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t="11228" r="31596" b="11720"/>
          <a:stretch/>
        </p:blipFill>
        <p:spPr>
          <a:xfrm>
            <a:off x="298383" y="3844172"/>
            <a:ext cx="2993457" cy="2680926"/>
          </a:xfrm>
          <a:prstGeom prst="rect">
            <a:avLst/>
          </a:prstGeom>
        </p:spPr>
      </p:pic>
      <p:pic>
        <p:nvPicPr>
          <p:cNvPr id="6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D2FA87DA-14EB-4204-B629-4CCC56B0BE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5" t="7158" r="4532" b="17614"/>
          <a:stretch/>
        </p:blipFill>
        <p:spPr>
          <a:xfrm>
            <a:off x="3465094" y="3837528"/>
            <a:ext cx="3455469" cy="26842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BE9618-E490-A841-98E4-4C69ED4F8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7D708-64D4-0C41-2FC6-6A4D069E43FC}"/>
              </a:ext>
            </a:extLst>
          </p:cNvPr>
          <p:cNvSpPr txBox="1"/>
          <p:nvPr/>
        </p:nvSpPr>
        <p:spPr>
          <a:xfrm>
            <a:off x="165618" y="6538912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Designs are conceptual in nature and subject to change in accordance with the Design Guidelines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014878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Concept Plan: Neighborhoods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DD816BEF-EAE5-4AB1-875D-0C93EB3C7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9" b="2468"/>
          <a:stretch/>
        </p:blipFill>
        <p:spPr>
          <a:xfrm>
            <a:off x="1680972" y="1419438"/>
            <a:ext cx="8825294" cy="534869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BE44F-4DF7-08FD-0F60-2BEC57E38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65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611DA-5A4B-4EF0-9CDF-C60D54C64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4" r="2801" b="2485"/>
          <a:stretch/>
        </p:blipFill>
        <p:spPr>
          <a:xfrm>
            <a:off x="701157" y="1576872"/>
            <a:ext cx="3340359" cy="2120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668E7F-E22D-4FBD-8C66-0F4488860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8" t="1868" b="1947"/>
          <a:stretch/>
        </p:blipFill>
        <p:spPr>
          <a:xfrm>
            <a:off x="4254759" y="1576872"/>
            <a:ext cx="7598683" cy="4644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D5D9DF-DF49-48BB-9E58-CD1293C36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157" y="3910264"/>
            <a:ext cx="3340359" cy="231071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831A245-734A-413B-9224-DF59DB8F9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Single Family Homes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0A50ED-7AC3-098C-7DA8-BED7A78FA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5B659-0D04-0F96-1333-A6F5FBE1AA6B}"/>
              </a:ext>
            </a:extLst>
          </p:cNvPr>
          <p:cNvSpPr txBox="1"/>
          <p:nvPr/>
        </p:nvSpPr>
        <p:spPr>
          <a:xfrm>
            <a:off x="622818" y="6233239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Designs are conceptual in nature and subject to change in accordance with the Design Guidelines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609950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19D2E0-91B1-4B95-A703-BA4F86683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00" t="-1" r="-779" b="2"/>
          <a:stretch/>
        </p:blipFill>
        <p:spPr>
          <a:xfrm>
            <a:off x="1395889" y="1758860"/>
            <a:ext cx="4012164" cy="247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A3B4C9-F85B-4C17-98B9-6871E1DC2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006" y="4336372"/>
            <a:ext cx="3342161" cy="2124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8F8321-C852-4689-B63D-5C059E5CE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550" y="4341270"/>
            <a:ext cx="3342161" cy="210018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7A45FED-F97A-4729-A460-7388BA1D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Active Adult Homes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BC2FEA63-0A1B-40D1-BC5C-EFA0E3CA9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231" y="4321175"/>
            <a:ext cx="3356520" cy="21397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999EAC-84A1-97F9-FD64-6C0836E89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B1A21-5E1E-3E40-521B-38FE4B09247F}"/>
              </a:ext>
            </a:extLst>
          </p:cNvPr>
          <p:cNvSpPr txBox="1"/>
          <p:nvPr/>
        </p:nvSpPr>
        <p:spPr>
          <a:xfrm>
            <a:off x="807158" y="6561968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Designs are conceptual in nature and subject to change in accordance with the Design Guidelines</a:t>
            </a:r>
            <a:endParaRPr lang="en-US" sz="1000" i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F0A57D-A6A0-0F69-738D-321E8D34E944}"/>
              </a:ext>
            </a:extLst>
          </p:cNvPr>
          <p:cNvGrpSpPr/>
          <p:nvPr/>
        </p:nvGrpSpPr>
        <p:grpSpPr>
          <a:xfrm>
            <a:off x="5529532" y="1742219"/>
            <a:ext cx="5075667" cy="2276872"/>
            <a:chOff x="5143507" y="1983621"/>
            <a:chExt cx="5075667" cy="2276872"/>
          </a:xfrm>
        </p:grpSpPr>
        <p:pic>
          <p:nvPicPr>
            <p:cNvPr id="13" name="Content Placeholder 5">
              <a:extLst>
                <a:ext uri="{FF2B5EF4-FFF2-40B4-BE49-F238E27FC236}">
                  <a16:creationId xmlns:a16="http://schemas.microsoft.com/office/drawing/2014/main" id="{53801048-6A74-47F2-87EA-CE399CE8586B}"/>
                </a:ext>
              </a:extLst>
            </p:cNvPr>
            <p:cNvPicPr>
              <a:picLocks noGrp="1" noChangeAspect="1"/>
            </p:cNvPicPr>
            <p:nvPr>
              <p:ph idx="1"/>
            </p:nvPr>
          </p:nvPicPr>
          <p:blipFill rotWithShape="1">
            <a:blip r:embed="rId7"/>
            <a:srcRect t="9538" r="1" b="1"/>
            <a:stretch/>
          </p:blipFill>
          <p:spPr>
            <a:xfrm>
              <a:off x="5212943" y="2035486"/>
              <a:ext cx="4945940" cy="2162462"/>
            </a:xfrm>
            <a:prstGeom prst="rect">
              <a:avLst/>
            </a:prstGeom>
            <a:ln w="12700" cmpd="dbl">
              <a:solidFill>
                <a:schemeClr val="tx1"/>
              </a:solidFill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70A999-414C-1826-3C10-6D7F3D781C4D}"/>
                </a:ext>
              </a:extLst>
            </p:cNvPr>
            <p:cNvSpPr>
              <a:spLocks/>
            </p:cNvSpPr>
            <p:nvPr/>
          </p:nvSpPr>
          <p:spPr>
            <a:xfrm>
              <a:off x="5143507" y="1983621"/>
              <a:ext cx="5075667" cy="227687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8411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9F66D38-83B8-45D3-A85C-C0C499185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7" b="20631"/>
          <a:stretch/>
        </p:blipFill>
        <p:spPr>
          <a:xfrm>
            <a:off x="5585014" y="1561102"/>
            <a:ext cx="6407852" cy="2283111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0818653-71AF-4ED8-8BF9-138E111FE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94" t="12052" r="3359" b="11278"/>
          <a:stretch/>
        </p:blipFill>
        <p:spPr>
          <a:xfrm>
            <a:off x="199134" y="1576874"/>
            <a:ext cx="4977060" cy="2267339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769B5583-A2D8-4C69-85FF-6AC422EB6DC7}"/>
              </a:ext>
            </a:extLst>
          </p:cNvPr>
          <p:cNvSpPr txBox="1">
            <a:spLocks/>
          </p:cNvSpPr>
          <p:nvPr/>
        </p:nvSpPr>
        <p:spPr>
          <a:xfrm>
            <a:off x="-3049" y="41546"/>
            <a:ext cx="12192000" cy="132556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	Townhomes/Stacked Townhomes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0FC4F-0107-4409-BD44-CB5F46FF3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4" y="4038206"/>
            <a:ext cx="6279181" cy="213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263621-8B92-4812-B933-F5C356E54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045" y="4038206"/>
            <a:ext cx="5247821" cy="21384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B26952-3FD5-18B7-AA4C-EEB57E87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AD981B-39F8-F282-C73E-1143A0AE1705}"/>
              </a:ext>
            </a:extLst>
          </p:cNvPr>
          <p:cNvSpPr txBox="1"/>
          <p:nvPr/>
        </p:nvSpPr>
        <p:spPr>
          <a:xfrm>
            <a:off x="123870" y="6475254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Designs are conceptual in nature and subject to change in accordance with the Design Guidelines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308525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523</Words>
  <Application>Microsoft Office PowerPoint</Application>
  <PresentationFormat>Widescreen</PresentationFormat>
  <Paragraphs>159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Tuxedo Farms  Public Hearing </vt:lpstr>
      <vt:lpstr> Project Approvals</vt:lpstr>
      <vt:lpstr> Concept Plan: Overview</vt:lpstr>
      <vt:lpstr> Project Changes: 2015 v. 2022</vt:lpstr>
      <vt:lpstr> 2022 Amendments: Meet Market Demand for the “Missing Middle”</vt:lpstr>
      <vt:lpstr> Concept Plan: Neighborhoods</vt:lpstr>
      <vt:lpstr> Single Family Homes</vt:lpstr>
      <vt:lpstr> Active Adult Homes</vt:lpstr>
      <vt:lpstr>PowerPoint Presentation</vt:lpstr>
      <vt:lpstr> Commons Area</vt:lpstr>
      <vt:lpstr> Commons Area</vt:lpstr>
      <vt:lpstr> Commons Area</vt:lpstr>
      <vt:lpstr> Concept Plan: Neighborhoods</vt:lpstr>
      <vt:lpstr> Design Standards Overview</vt:lpstr>
      <vt:lpstr>SEQRA Overview: Technical Memorandum</vt:lpstr>
      <vt:lpstr> SEQRA Conclusions</vt:lpstr>
      <vt:lpstr> Project Benefits</vt:lpstr>
      <vt:lpstr> 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Tuxedo Farms Technical Memorandum Updates</dc:title>
  <dc:creator>Ashley Ley</dc:creator>
  <cp:lastModifiedBy>Ashley Ley</cp:lastModifiedBy>
  <cp:revision>27</cp:revision>
  <dcterms:created xsi:type="dcterms:W3CDTF">2022-03-23T13:26:49Z</dcterms:created>
  <dcterms:modified xsi:type="dcterms:W3CDTF">2022-06-16T16:07:49Z</dcterms:modified>
</cp:coreProperties>
</file>